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83C64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50108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3063240" cy="6858000"/>
          </a:xfrm>
          <a:custGeom>
            <a:avLst/>
            <a:gdLst/>
            <a:ahLst/>
            <a:cxnLst/>
            <a:rect l="l" t="t" r="r" b="b"/>
            <a:pathLst>
              <a:path w="3063240" h="6858000">
                <a:moveTo>
                  <a:pt x="3063240" y="0"/>
                </a:moveTo>
                <a:lnTo>
                  <a:pt x="0" y="0"/>
                </a:lnTo>
                <a:lnTo>
                  <a:pt x="0" y="6858000"/>
                </a:lnTo>
                <a:lnTo>
                  <a:pt x="3063240" y="6858000"/>
                </a:lnTo>
                <a:lnTo>
                  <a:pt x="3063240" y="0"/>
                </a:lnTo>
                <a:close/>
              </a:path>
            </a:pathLst>
          </a:custGeom>
          <a:solidFill>
            <a:srgbClr val="18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83C64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954524"/>
            <a:ext cx="12192000" cy="1903730"/>
          </a:xfrm>
          <a:custGeom>
            <a:avLst/>
            <a:gdLst/>
            <a:ahLst/>
            <a:cxnLst/>
            <a:rect l="l" t="t" r="r" b="b"/>
            <a:pathLst>
              <a:path w="12192000" h="1903729">
                <a:moveTo>
                  <a:pt x="0" y="0"/>
                </a:moveTo>
                <a:lnTo>
                  <a:pt x="0" y="1903476"/>
                </a:lnTo>
                <a:lnTo>
                  <a:pt x="12192000" y="1903476"/>
                </a:lnTo>
                <a:lnTo>
                  <a:pt x="12192000" y="1627874"/>
                </a:lnTo>
                <a:lnTo>
                  <a:pt x="6040480" y="1627874"/>
                </a:lnTo>
                <a:lnTo>
                  <a:pt x="5819229" y="1625166"/>
                </a:lnTo>
                <a:lnTo>
                  <a:pt x="5599354" y="1618883"/>
                </a:lnTo>
                <a:lnTo>
                  <a:pt x="5380918" y="1609067"/>
                </a:lnTo>
                <a:lnTo>
                  <a:pt x="5163988" y="1595762"/>
                </a:lnTo>
                <a:lnTo>
                  <a:pt x="4948629" y="1579009"/>
                </a:lnTo>
                <a:lnTo>
                  <a:pt x="4734906" y="1558852"/>
                </a:lnTo>
                <a:lnTo>
                  <a:pt x="4522883" y="1535333"/>
                </a:lnTo>
                <a:lnTo>
                  <a:pt x="4312628" y="1508495"/>
                </a:lnTo>
                <a:lnTo>
                  <a:pt x="4104203" y="1478381"/>
                </a:lnTo>
                <a:lnTo>
                  <a:pt x="3897676" y="1445034"/>
                </a:lnTo>
                <a:lnTo>
                  <a:pt x="3693111" y="1408495"/>
                </a:lnTo>
                <a:lnTo>
                  <a:pt x="3490573" y="1368809"/>
                </a:lnTo>
                <a:lnTo>
                  <a:pt x="3290128" y="1326018"/>
                </a:lnTo>
                <a:lnTo>
                  <a:pt x="3091840" y="1280164"/>
                </a:lnTo>
                <a:lnTo>
                  <a:pt x="2895776" y="1231290"/>
                </a:lnTo>
                <a:lnTo>
                  <a:pt x="2702000" y="1179439"/>
                </a:lnTo>
                <a:lnTo>
                  <a:pt x="2510577" y="1124654"/>
                </a:lnTo>
                <a:lnTo>
                  <a:pt x="2321573" y="1066977"/>
                </a:lnTo>
                <a:lnTo>
                  <a:pt x="2135053" y="1006451"/>
                </a:lnTo>
                <a:lnTo>
                  <a:pt x="1996833" y="959213"/>
                </a:lnTo>
                <a:lnTo>
                  <a:pt x="1860074" y="910415"/>
                </a:lnTo>
                <a:lnTo>
                  <a:pt x="1724804" y="860074"/>
                </a:lnTo>
                <a:lnTo>
                  <a:pt x="1591050" y="808209"/>
                </a:lnTo>
                <a:lnTo>
                  <a:pt x="1458841" y="754837"/>
                </a:lnTo>
                <a:lnTo>
                  <a:pt x="1328203" y="699977"/>
                </a:lnTo>
                <a:lnTo>
                  <a:pt x="1199164" y="643647"/>
                </a:lnTo>
                <a:lnTo>
                  <a:pt x="1071752" y="585865"/>
                </a:lnTo>
                <a:lnTo>
                  <a:pt x="945994" y="526648"/>
                </a:lnTo>
                <a:lnTo>
                  <a:pt x="821917" y="466015"/>
                </a:lnTo>
                <a:lnTo>
                  <a:pt x="699550" y="403984"/>
                </a:lnTo>
                <a:lnTo>
                  <a:pt x="578919" y="340573"/>
                </a:lnTo>
                <a:lnTo>
                  <a:pt x="460053" y="275800"/>
                </a:lnTo>
                <a:lnTo>
                  <a:pt x="381803" y="231870"/>
                </a:lnTo>
                <a:lnTo>
                  <a:pt x="304357" y="187348"/>
                </a:lnTo>
                <a:lnTo>
                  <a:pt x="227723" y="142239"/>
                </a:lnTo>
                <a:lnTo>
                  <a:pt x="0" y="0"/>
                </a:lnTo>
                <a:close/>
              </a:path>
              <a:path w="12192000" h="1903729">
                <a:moveTo>
                  <a:pt x="12192000" y="0"/>
                </a:moveTo>
                <a:lnTo>
                  <a:pt x="11964289" y="142239"/>
                </a:lnTo>
                <a:lnTo>
                  <a:pt x="11887654" y="187348"/>
                </a:lnTo>
                <a:lnTo>
                  <a:pt x="11810208" y="231870"/>
                </a:lnTo>
                <a:lnTo>
                  <a:pt x="11731957" y="275800"/>
                </a:lnTo>
                <a:lnTo>
                  <a:pt x="11613090" y="340573"/>
                </a:lnTo>
                <a:lnTo>
                  <a:pt x="11492458" y="403984"/>
                </a:lnTo>
                <a:lnTo>
                  <a:pt x="11370090" y="466015"/>
                </a:lnTo>
                <a:lnTo>
                  <a:pt x="11246013" y="526648"/>
                </a:lnTo>
                <a:lnTo>
                  <a:pt x="11120254" y="585865"/>
                </a:lnTo>
                <a:lnTo>
                  <a:pt x="10992842" y="643647"/>
                </a:lnTo>
                <a:lnTo>
                  <a:pt x="10863802" y="699977"/>
                </a:lnTo>
                <a:lnTo>
                  <a:pt x="10733164" y="754837"/>
                </a:lnTo>
                <a:lnTo>
                  <a:pt x="10600954" y="808209"/>
                </a:lnTo>
                <a:lnTo>
                  <a:pt x="10467200" y="860074"/>
                </a:lnTo>
                <a:lnTo>
                  <a:pt x="10331929" y="910415"/>
                </a:lnTo>
                <a:lnTo>
                  <a:pt x="10195170" y="959213"/>
                </a:lnTo>
                <a:lnTo>
                  <a:pt x="10056949" y="1006451"/>
                </a:lnTo>
                <a:lnTo>
                  <a:pt x="9870429" y="1066977"/>
                </a:lnTo>
                <a:lnTo>
                  <a:pt x="9681424" y="1124654"/>
                </a:lnTo>
                <a:lnTo>
                  <a:pt x="9490001" y="1179439"/>
                </a:lnTo>
                <a:lnTo>
                  <a:pt x="9296225" y="1231290"/>
                </a:lnTo>
                <a:lnTo>
                  <a:pt x="9100160" y="1280164"/>
                </a:lnTo>
                <a:lnTo>
                  <a:pt x="8901872" y="1326018"/>
                </a:lnTo>
                <a:lnTo>
                  <a:pt x="8701427" y="1368809"/>
                </a:lnTo>
                <a:lnTo>
                  <a:pt x="8498889" y="1408495"/>
                </a:lnTo>
                <a:lnTo>
                  <a:pt x="8294323" y="1445034"/>
                </a:lnTo>
                <a:lnTo>
                  <a:pt x="8087796" y="1478381"/>
                </a:lnTo>
                <a:lnTo>
                  <a:pt x="7879372" y="1508495"/>
                </a:lnTo>
                <a:lnTo>
                  <a:pt x="7669116" y="1535333"/>
                </a:lnTo>
                <a:lnTo>
                  <a:pt x="7457094" y="1558852"/>
                </a:lnTo>
                <a:lnTo>
                  <a:pt x="7243370" y="1579009"/>
                </a:lnTo>
                <a:lnTo>
                  <a:pt x="7028011" y="1595762"/>
                </a:lnTo>
                <a:lnTo>
                  <a:pt x="6811081" y="1609067"/>
                </a:lnTo>
                <a:lnTo>
                  <a:pt x="6592645" y="1618883"/>
                </a:lnTo>
                <a:lnTo>
                  <a:pt x="6372770" y="1625166"/>
                </a:lnTo>
                <a:lnTo>
                  <a:pt x="6151519" y="1627874"/>
                </a:lnTo>
                <a:lnTo>
                  <a:pt x="12192000" y="1627874"/>
                </a:lnTo>
                <a:lnTo>
                  <a:pt x="12192000" y="0"/>
                </a:lnTo>
                <a:close/>
              </a:path>
            </a:pathLst>
          </a:custGeom>
          <a:solidFill>
            <a:srgbClr val="E8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568696"/>
            <a:ext cx="12192000" cy="1289685"/>
          </a:xfrm>
          <a:custGeom>
            <a:avLst/>
            <a:gdLst/>
            <a:ahLst/>
            <a:cxnLst/>
            <a:rect l="l" t="t" r="r" b="b"/>
            <a:pathLst>
              <a:path w="12192000" h="1289684">
                <a:moveTo>
                  <a:pt x="0" y="0"/>
                </a:moveTo>
                <a:lnTo>
                  <a:pt x="0" y="1289303"/>
                </a:lnTo>
                <a:lnTo>
                  <a:pt x="12192000" y="1289303"/>
                </a:lnTo>
                <a:lnTo>
                  <a:pt x="12192000" y="1103879"/>
                </a:lnTo>
                <a:lnTo>
                  <a:pt x="6039081" y="1103879"/>
                </a:lnTo>
                <a:lnTo>
                  <a:pt x="5643123" y="1098829"/>
                </a:lnTo>
                <a:lnTo>
                  <a:pt x="5251759" y="1086049"/>
                </a:lnTo>
                <a:lnTo>
                  <a:pt x="4920247" y="1069069"/>
                </a:lnTo>
                <a:lnTo>
                  <a:pt x="4592623" y="1046639"/>
                </a:lnTo>
                <a:lnTo>
                  <a:pt x="4269126" y="1018864"/>
                </a:lnTo>
                <a:lnTo>
                  <a:pt x="3949992" y="985850"/>
                </a:lnTo>
                <a:lnTo>
                  <a:pt x="3635460" y="947701"/>
                </a:lnTo>
                <a:lnTo>
                  <a:pt x="3325765" y="904524"/>
                </a:lnTo>
                <a:lnTo>
                  <a:pt x="3021146" y="856423"/>
                </a:lnTo>
                <a:lnTo>
                  <a:pt x="2721840" y="803504"/>
                </a:lnTo>
                <a:lnTo>
                  <a:pt x="2428083" y="745873"/>
                </a:lnTo>
                <a:lnTo>
                  <a:pt x="2187697" y="694323"/>
                </a:lnTo>
                <a:lnTo>
                  <a:pt x="1951467" y="639635"/>
                </a:lnTo>
                <a:lnTo>
                  <a:pt x="1719530" y="581869"/>
                </a:lnTo>
                <a:lnTo>
                  <a:pt x="1492024" y="521088"/>
                </a:lnTo>
                <a:lnTo>
                  <a:pt x="1269086" y="457350"/>
                </a:lnTo>
                <a:lnTo>
                  <a:pt x="1050853" y="390719"/>
                </a:lnTo>
                <a:lnTo>
                  <a:pt x="879748" y="335370"/>
                </a:lnTo>
                <a:lnTo>
                  <a:pt x="711811" y="278240"/>
                </a:lnTo>
                <a:lnTo>
                  <a:pt x="547115" y="219359"/>
                </a:lnTo>
                <a:lnTo>
                  <a:pt x="385729" y="158758"/>
                </a:lnTo>
                <a:lnTo>
                  <a:pt x="227723" y="96469"/>
                </a:lnTo>
                <a:lnTo>
                  <a:pt x="0" y="0"/>
                </a:lnTo>
                <a:close/>
              </a:path>
              <a:path w="12192000" h="1289684">
                <a:moveTo>
                  <a:pt x="12192000" y="0"/>
                </a:moveTo>
                <a:lnTo>
                  <a:pt x="11964289" y="96469"/>
                </a:lnTo>
                <a:lnTo>
                  <a:pt x="11806282" y="158758"/>
                </a:lnTo>
                <a:lnTo>
                  <a:pt x="11644894" y="219359"/>
                </a:lnTo>
                <a:lnTo>
                  <a:pt x="11480197" y="278240"/>
                </a:lnTo>
                <a:lnTo>
                  <a:pt x="11312260" y="335370"/>
                </a:lnTo>
                <a:lnTo>
                  <a:pt x="11141153" y="390719"/>
                </a:lnTo>
                <a:lnTo>
                  <a:pt x="10922919" y="457350"/>
                </a:lnTo>
                <a:lnTo>
                  <a:pt x="10699980" y="521088"/>
                </a:lnTo>
                <a:lnTo>
                  <a:pt x="10472474" y="581869"/>
                </a:lnTo>
                <a:lnTo>
                  <a:pt x="10240536" y="639635"/>
                </a:lnTo>
                <a:lnTo>
                  <a:pt x="10004305" y="694323"/>
                </a:lnTo>
                <a:lnTo>
                  <a:pt x="9763918" y="745873"/>
                </a:lnTo>
                <a:lnTo>
                  <a:pt x="9470161" y="803504"/>
                </a:lnTo>
                <a:lnTo>
                  <a:pt x="9170854" y="856423"/>
                </a:lnTo>
                <a:lnTo>
                  <a:pt x="8866235" y="904524"/>
                </a:lnTo>
                <a:lnTo>
                  <a:pt x="8556540" y="947701"/>
                </a:lnTo>
                <a:lnTo>
                  <a:pt x="8242007" y="985850"/>
                </a:lnTo>
                <a:lnTo>
                  <a:pt x="7922873" y="1018864"/>
                </a:lnTo>
                <a:lnTo>
                  <a:pt x="7599376" y="1046639"/>
                </a:lnTo>
                <a:lnTo>
                  <a:pt x="7271752" y="1069069"/>
                </a:lnTo>
                <a:lnTo>
                  <a:pt x="6940240" y="1086049"/>
                </a:lnTo>
                <a:lnTo>
                  <a:pt x="6548876" y="1098829"/>
                </a:lnTo>
                <a:lnTo>
                  <a:pt x="6152918" y="1103879"/>
                </a:lnTo>
                <a:lnTo>
                  <a:pt x="12192000" y="11038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79C2F8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83C64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83C64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995" y="207009"/>
            <a:ext cx="36696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83C64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46646" y="1145286"/>
            <a:ext cx="5090795" cy="435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harshipandya/-spotify-tracks-dataset/discussion/470769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0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10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5030315"/>
            <a:chOff x="0" y="0"/>
            <a:chExt cx="12192000" cy="5030315"/>
          </a:xfrm>
        </p:grpSpPr>
        <p:sp>
          <p:nvSpPr>
            <p:cNvPr id="3" name="object 3"/>
            <p:cNvSpPr/>
            <p:nvPr/>
          </p:nvSpPr>
          <p:spPr>
            <a:xfrm>
              <a:off x="7010400" y="0"/>
              <a:ext cx="5181600" cy="4204970"/>
            </a:xfrm>
            <a:custGeom>
              <a:avLst/>
              <a:gdLst/>
              <a:ahLst/>
              <a:cxnLst/>
              <a:rect l="l" t="t" r="r" b="b"/>
              <a:pathLst>
                <a:path w="5181600" h="4204970">
                  <a:moveTo>
                    <a:pt x="5181600" y="0"/>
                  </a:moveTo>
                  <a:lnTo>
                    <a:pt x="0" y="0"/>
                  </a:lnTo>
                  <a:lnTo>
                    <a:pt x="0" y="4204716"/>
                  </a:lnTo>
                  <a:lnTo>
                    <a:pt x="5181600" y="4204716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1DB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81034" y="3107501"/>
              <a:ext cx="659130" cy="676275"/>
            </a:xfrm>
            <a:custGeom>
              <a:avLst/>
              <a:gdLst/>
              <a:ahLst/>
              <a:cxnLst/>
              <a:rect l="l" t="t" r="r" b="b"/>
              <a:pathLst>
                <a:path w="659129" h="676275">
                  <a:moveTo>
                    <a:pt x="335300" y="0"/>
                  </a:moveTo>
                  <a:lnTo>
                    <a:pt x="288566" y="1263"/>
                  </a:lnTo>
                  <a:lnTo>
                    <a:pt x="241897" y="9570"/>
                  </a:lnTo>
                  <a:lnTo>
                    <a:pt x="195965" y="25207"/>
                  </a:lnTo>
                  <a:lnTo>
                    <a:pt x="152898" y="47595"/>
                  </a:lnTo>
                  <a:lnTo>
                    <a:pt x="114619" y="75577"/>
                  </a:lnTo>
                  <a:lnTo>
                    <a:pt x="81386" y="108473"/>
                  </a:lnTo>
                  <a:lnTo>
                    <a:pt x="53460" y="145598"/>
                  </a:lnTo>
                  <a:lnTo>
                    <a:pt x="31098" y="186270"/>
                  </a:lnTo>
                  <a:lnTo>
                    <a:pt x="14562" y="229805"/>
                  </a:lnTo>
                  <a:lnTo>
                    <a:pt x="4109" y="275521"/>
                  </a:lnTo>
                  <a:lnTo>
                    <a:pt x="0" y="322735"/>
                  </a:lnTo>
                  <a:lnTo>
                    <a:pt x="2493" y="370763"/>
                  </a:lnTo>
                  <a:lnTo>
                    <a:pt x="11848" y="418924"/>
                  </a:lnTo>
                  <a:lnTo>
                    <a:pt x="28325" y="466532"/>
                  </a:lnTo>
                  <a:lnTo>
                    <a:pt x="51331" y="511352"/>
                  </a:lnTo>
                  <a:lnTo>
                    <a:pt x="79655" y="551409"/>
                  </a:lnTo>
                  <a:lnTo>
                    <a:pt x="112624" y="586419"/>
                  </a:lnTo>
                  <a:lnTo>
                    <a:pt x="149568" y="616099"/>
                  </a:lnTo>
                  <a:lnTo>
                    <a:pt x="189815" y="640163"/>
                  </a:lnTo>
                  <a:lnTo>
                    <a:pt x="232692" y="658326"/>
                  </a:lnTo>
                  <a:lnTo>
                    <a:pt x="277530" y="670305"/>
                  </a:lnTo>
                  <a:lnTo>
                    <a:pt x="323655" y="675815"/>
                  </a:lnTo>
                  <a:lnTo>
                    <a:pt x="370398" y="674570"/>
                  </a:lnTo>
                  <a:lnTo>
                    <a:pt x="417085" y="666288"/>
                  </a:lnTo>
                  <a:lnTo>
                    <a:pt x="463046" y="650682"/>
                  </a:lnTo>
                  <a:lnTo>
                    <a:pt x="506109" y="628266"/>
                  </a:lnTo>
                  <a:lnTo>
                    <a:pt x="544381" y="600266"/>
                  </a:lnTo>
                  <a:lnTo>
                    <a:pt x="577603" y="567362"/>
                  </a:lnTo>
                  <a:lnTo>
                    <a:pt x="605518" y="530236"/>
                  </a:lnTo>
                  <a:lnTo>
                    <a:pt x="627869" y="489568"/>
                  </a:lnTo>
                  <a:lnTo>
                    <a:pt x="644397" y="446042"/>
                  </a:lnTo>
                  <a:lnTo>
                    <a:pt x="654845" y="400336"/>
                  </a:lnTo>
                  <a:lnTo>
                    <a:pt x="658956" y="353134"/>
                  </a:lnTo>
                  <a:lnTo>
                    <a:pt x="656471" y="305116"/>
                  </a:lnTo>
                  <a:lnTo>
                    <a:pt x="647134" y="256963"/>
                  </a:lnTo>
                  <a:lnTo>
                    <a:pt x="630686" y="209357"/>
                  </a:lnTo>
                  <a:lnTo>
                    <a:pt x="607676" y="164507"/>
                  </a:lnTo>
                  <a:lnTo>
                    <a:pt x="579345" y="124424"/>
                  </a:lnTo>
                  <a:lnTo>
                    <a:pt x="546366" y="89395"/>
                  </a:lnTo>
                  <a:lnTo>
                    <a:pt x="509410" y="59703"/>
                  </a:lnTo>
                  <a:lnTo>
                    <a:pt x="469153" y="35633"/>
                  </a:lnTo>
                  <a:lnTo>
                    <a:pt x="426266" y="17469"/>
                  </a:lnTo>
                  <a:lnTo>
                    <a:pt x="381424" y="5496"/>
                  </a:lnTo>
                  <a:lnTo>
                    <a:pt x="335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44707" y="3266216"/>
              <a:ext cx="166370" cy="382905"/>
            </a:xfrm>
            <a:custGeom>
              <a:avLst/>
              <a:gdLst/>
              <a:ahLst/>
              <a:cxnLst/>
              <a:rect l="l" t="t" r="r" b="b"/>
              <a:pathLst>
                <a:path w="166370" h="382904">
                  <a:moveTo>
                    <a:pt x="69812" y="268178"/>
                  </a:moveTo>
                  <a:lnTo>
                    <a:pt x="30663" y="299278"/>
                  </a:lnTo>
                  <a:lnTo>
                    <a:pt x="14838" y="344998"/>
                  </a:lnTo>
                  <a:lnTo>
                    <a:pt x="16378" y="355508"/>
                  </a:lnTo>
                  <a:lnTo>
                    <a:pt x="20215" y="364732"/>
                  </a:lnTo>
                  <a:lnTo>
                    <a:pt x="26285" y="372430"/>
                  </a:lnTo>
                  <a:lnTo>
                    <a:pt x="37025" y="379413"/>
                  </a:lnTo>
                  <a:lnTo>
                    <a:pt x="49871" y="382404"/>
                  </a:lnTo>
                  <a:lnTo>
                    <a:pt x="64071" y="381553"/>
                  </a:lnTo>
                  <a:lnTo>
                    <a:pt x="101953" y="362437"/>
                  </a:lnTo>
                  <a:lnTo>
                    <a:pt x="112485" y="351530"/>
                  </a:lnTo>
                  <a:lnTo>
                    <a:pt x="83493" y="363910"/>
                  </a:lnTo>
                  <a:lnTo>
                    <a:pt x="64560" y="371752"/>
                  </a:lnTo>
                  <a:lnTo>
                    <a:pt x="46971" y="372437"/>
                  </a:lnTo>
                  <a:lnTo>
                    <a:pt x="32952" y="365441"/>
                  </a:lnTo>
                  <a:lnTo>
                    <a:pt x="28411" y="359593"/>
                  </a:lnTo>
                  <a:lnTo>
                    <a:pt x="27316" y="356842"/>
                  </a:lnTo>
                  <a:lnTo>
                    <a:pt x="25570" y="352455"/>
                  </a:lnTo>
                  <a:lnTo>
                    <a:pt x="24507" y="344455"/>
                  </a:lnTo>
                  <a:lnTo>
                    <a:pt x="24475" y="344214"/>
                  </a:lnTo>
                  <a:lnTo>
                    <a:pt x="25176" y="335055"/>
                  </a:lnTo>
                  <a:lnTo>
                    <a:pt x="45935" y="296211"/>
                  </a:lnTo>
                  <a:lnTo>
                    <a:pt x="103602" y="264139"/>
                  </a:lnTo>
                  <a:lnTo>
                    <a:pt x="96555" y="263064"/>
                  </a:lnTo>
                  <a:lnTo>
                    <a:pt x="89169" y="263102"/>
                  </a:lnTo>
                  <a:lnTo>
                    <a:pt x="81837" y="264303"/>
                  </a:lnTo>
                  <a:lnTo>
                    <a:pt x="69812" y="268178"/>
                  </a:lnTo>
                  <a:close/>
                </a:path>
                <a:path w="166370" h="382904">
                  <a:moveTo>
                    <a:pt x="103602" y="264139"/>
                  </a:moveTo>
                  <a:lnTo>
                    <a:pt x="76311" y="275793"/>
                  </a:lnTo>
                  <a:lnTo>
                    <a:pt x="79966" y="274622"/>
                  </a:lnTo>
                  <a:lnTo>
                    <a:pt x="83837" y="273780"/>
                  </a:lnTo>
                  <a:lnTo>
                    <a:pt x="92956" y="272678"/>
                  </a:lnTo>
                  <a:lnTo>
                    <a:pt x="101238" y="273409"/>
                  </a:lnTo>
                  <a:lnTo>
                    <a:pt x="108494" y="275933"/>
                  </a:lnTo>
                  <a:lnTo>
                    <a:pt x="114536" y="280211"/>
                  </a:lnTo>
                  <a:lnTo>
                    <a:pt x="118726" y="285607"/>
                  </a:lnTo>
                  <a:lnTo>
                    <a:pt x="121911" y="293185"/>
                  </a:lnTo>
                  <a:lnTo>
                    <a:pt x="123006" y="301424"/>
                  </a:lnTo>
                  <a:lnTo>
                    <a:pt x="122307" y="310586"/>
                  </a:lnTo>
                  <a:lnTo>
                    <a:pt x="101548" y="349431"/>
                  </a:lnTo>
                  <a:lnTo>
                    <a:pt x="83493" y="363910"/>
                  </a:lnTo>
                  <a:lnTo>
                    <a:pt x="112485" y="351530"/>
                  </a:lnTo>
                  <a:lnTo>
                    <a:pt x="131882" y="312191"/>
                  </a:lnTo>
                  <a:lnTo>
                    <a:pt x="132731" y="305257"/>
                  </a:lnTo>
                  <a:lnTo>
                    <a:pt x="132571" y="298310"/>
                  </a:lnTo>
                  <a:lnTo>
                    <a:pt x="131412" y="291459"/>
                  </a:lnTo>
                  <a:lnTo>
                    <a:pt x="129299" y="284917"/>
                  </a:lnTo>
                  <a:lnTo>
                    <a:pt x="119821" y="262640"/>
                  </a:lnTo>
                  <a:lnTo>
                    <a:pt x="110936" y="266433"/>
                  </a:lnTo>
                  <a:lnTo>
                    <a:pt x="103857" y="264178"/>
                  </a:lnTo>
                  <a:lnTo>
                    <a:pt x="103602" y="264139"/>
                  </a:lnTo>
                  <a:close/>
                </a:path>
                <a:path w="166370" h="382904">
                  <a:moveTo>
                    <a:pt x="4607" y="0"/>
                  </a:moveTo>
                  <a:lnTo>
                    <a:pt x="0" y="5035"/>
                  </a:lnTo>
                  <a:lnTo>
                    <a:pt x="37" y="5370"/>
                  </a:lnTo>
                  <a:lnTo>
                    <a:pt x="136" y="5766"/>
                  </a:lnTo>
                  <a:lnTo>
                    <a:pt x="234" y="6250"/>
                  </a:lnTo>
                  <a:lnTo>
                    <a:pt x="18445" y="49215"/>
                  </a:lnTo>
                  <a:lnTo>
                    <a:pt x="64100" y="156438"/>
                  </a:lnTo>
                  <a:lnTo>
                    <a:pt x="110936" y="266433"/>
                  </a:lnTo>
                  <a:lnTo>
                    <a:pt x="119821" y="262640"/>
                  </a:lnTo>
                  <a:lnTo>
                    <a:pt x="67454" y="139692"/>
                  </a:lnTo>
                  <a:lnTo>
                    <a:pt x="46709" y="90986"/>
                  </a:lnTo>
                  <a:lnTo>
                    <a:pt x="56717" y="86713"/>
                  </a:lnTo>
                  <a:lnTo>
                    <a:pt x="55826" y="86104"/>
                  </a:lnTo>
                  <a:lnTo>
                    <a:pt x="41740" y="71478"/>
                  </a:lnTo>
                  <a:lnTo>
                    <a:pt x="29771" y="50948"/>
                  </a:lnTo>
                  <a:lnTo>
                    <a:pt x="24175" y="38092"/>
                  </a:lnTo>
                  <a:lnTo>
                    <a:pt x="34610" y="33636"/>
                  </a:lnTo>
                  <a:lnTo>
                    <a:pt x="23979" y="24011"/>
                  </a:lnTo>
                  <a:lnTo>
                    <a:pt x="9267" y="2875"/>
                  </a:lnTo>
                  <a:lnTo>
                    <a:pt x="9009" y="2503"/>
                  </a:lnTo>
                  <a:lnTo>
                    <a:pt x="8708" y="2106"/>
                  </a:lnTo>
                  <a:lnTo>
                    <a:pt x="8437" y="1783"/>
                  </a:lnTo>
                  <a:lnTo>
                    <a:pt x="8236" y="1518"/>
                  </a:lnTo>
                  <a:lnTo>
                    <a:pt x="7683" y="1009"/>
                  </a:lnTo>
                  <a:lnTo>
                    <a:pt x="7526" y="901"/>
                  </a:lnTo>
                  <a:lnTo>
                    <a:pt x="7125" y="678"/>
                  </a:lnTo>
                  <a:lnTo>
                    <a:pt x="6885" y="517"/>
                  </a:lnTo>
                  <a:lnTo>
                    <a:pt x="6351" y="263"/>
                  </a:lnTo>
                  <a:lnTo>
                    <a:pt x="5952" y="170"/>
                  </a:lnTo>
                  <a:lnTo>
                    <a:pt x="5217" y="46"/>
                  </a:lnTo>
                  <a:lnTo>
                    <a:pt x="4607" y="0"/>
                  </a:lnTo>
                  <a:close/>
                </a:path>
                <a:path w="166370" h="382904">
                  <a:moveTo>
                    <a:pt x="165296" y="188647"/>
                  </a:moveTo>
                  <a:lnTo>
                    <a:pt x="159524" y="191112"/>
                  </a:lnTo>
                  <a:lnTo>
                    <a:pt x="161098" y="191149"/>
                  </a:lnTo>
                  <a:lnTo>
                    <a:pt x="161669" y="191138"/>
                  </a:lnTo>
                  <a:lnTo>
                    <a:pt x="163750" y="190249"/>
                  </a:lnTo>
                  <a:lnTo>
                    <a:pt x="164165" y="189840"/>
                  </a:lnTo>
                  <a:lnTo>
                    <a:pt x="165296" y="188647"/>
                  </a:lnTo>
                  <a:close/>
                </a:path>
                <a:path w="166370" h="382904">
                  <a:moveTo>
                    <a:pt x="56717" y="86713"/>
                  </a:moveTo>
                  <a:lnTo>
                    <a:pt x="46709" y="90986"/>
                  </a:lnTo>
                  <a:lnTo>
                    <a:pt x="55329" y="97686"/>
                  </a:lnTo>
                  <a:lnTo>
                    <a:pt x="64368" y="103789"/>
                  </a:lnTo>
                  <a:lnTo>
                    <a:pt x="73793" y="109276"/>
                  </a:lnTo>
                  <a:lnTo>
                    <a:pt x="83574" y="114127"/>
                  </a:lnTo>
                  <a:lnTo>
                    <a:pt x="102992" y="124517"/>
                  </a:lnTo>
                  <a:lnTo>
                    <a:pt x="122058" y="138231"/>
                  </a:lnTo>
                  <a:lnTo>
                    <a:pt x="140092" y="158423"/>
                  </a:lnTo>
                  <a:lnTo>
                    <a:pt x="156415" y="188249"/>
                  </a:lnTo>
                  <a:lnTo>
                    <a:pt x="156694" y="188656"/>
                  </a:lnTo>
                  <a:lnTo>
                    <a:pt x="159780" y="191002"/>
                  </a:lnTo>
                  <a:lnTo>
                    <a:pt x="165084" y="188737"/>
                  </a:lnTo>
                  <a:lnTo>
                    <a:pt x="165379" y="187993"/>
                  </a:lnTo>
                  <a:lnTo>
                    <a:pt x="165560" y="187460"/>
                  </a:lnTo>
                  <a:lnTo>
                    <a:pt x="165615" y="187200"/>
                  </a:lnTo>
                  <a:lnTo>
                    <a:pt x="166234" y="181112"/>
                  </a:lnTo>
                  <a:lnTo>
                    <a:pt x="165880" y="166273"/>
                  </a:lnTo>
                  <a:lnTo>
                    <a:pt x="164972" y="161570"/>
                  </a:lnTo>
                  <a:lnTo>
                    <a:pt x="155974" y="165412"/>
                  </a:lnTo>
                  <a:lnTo>
                    <a:pt x="139834" y="142540"/>
                  </a:lnTo>
                  <a:lnTo>
                    <a:pt x="122700" y="126274"/>
                  </a:lnTo>
                  <a:lnTo>
                    <a:pt x="105173" y="114605"/>
                  </a:lnTo>
                  <a:lnTo>
                    <a:pt x="71395" y="96737"/>
                  </a:lnTo>
                  <a:lnTo>
                    <a:pt x="56717" y="86713"/>
                  </a:lnTo>
                  <a:close/>
                </a:path>
                <a:path w="166370" h="382904">
                  <a:moveTo>
                    <a:pt x="34610" y="33636"/>
                  </a:moveTo>
                  <a:lnTo>
                    <a:pt x="24175" y="38092"/>
                  </a:lnTo>
                  <a:lnTo>
                    <a:pt x="36294" y="47907"/>
                  </a:lnTo>
                  <a:lnTo>
                    <a:pt x="36500" y="48074"/>
                  </a:lnTo>
                  <a:lnTo>
                    <a:pt x="49301" y="56311"/>
                  </a:lnTo>
                  <a:lnTo>
                    <a:pt x="62425" y="63332"/>
                  </a:lnTo>
                  <a:lnTo>
                    <a:pt x="75643" y="69707"/>
                  </a:lnTo>
                  <a:lnTo>
                    <a:pt x="94615" y="79036"/>
                  </a:lnTo>
                  <a:lnTo>
                    <a:pt x="128670" y="104325"/>
                  </a:lnTo>
                  <a:lnTo>
                    <a:pt x="151324" y="144040"/>
                  </a:lnTo>
                  <a:lnTo>
                    <a:pt x="155974" y="165412"/>
                  </a:lnTo>
                  <a:lnTo>
                    <a:pt x="164972" y="161570"/>
                  </a:lnTo>
                  <a:lnTo>
                    <a:pt x="153391" y="124851"/>
                  </a:lnTo>
                  <a:lnTo>
                    <a:pt x="118329" y="82253"/>
                  </a:lnTo>
                  <a:lnTo>
                    <a:pt x="59902" y="51146"/>
                  </a:lnTo>
                  <a:lnTo>
                    <a:pt x="41121" y="39531"/>
                  </a:lnTo>
                  <a:lnTo>
                    <a:pt x="34610" y="33636"/>
                  </a:lnTo>
                  <a:close/>
                </a:path>
              </a:pathLst>
            </a:custGeom>
            <a:solidFill>
              <a:srgbClr val="1DB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99010" y="3944465"/>
              <a:ext cx="1064895" cy="1085850"/>
            </a:xfrm>
            <a:custGeom>
              <a:avLst/>
              <a:gdLst/>
              <a:ahLst/>
              <a:cxnLst/>
              <a:rect l="l" t="t" r="r" b="b"/>
              <a:pathLst>
                <a:path w="1064895" h="1085850">
                  <a:moveTo>
                    <a:pt x="572082" y="0"/>
                  </a:moveTo>
                  <a:lnTo>
                    <a:pt x="526316" y="32"/>
                  </a:lnTo>
                  <a:lnTo>
                    <a:pt x="480798" y="4056"/>
                  </a:lnTo>
                  <a:lnTo>
                    <a:pt x="435787" y="11992"/>
                  </a:lnTo>
                  <a:lnTo>
                    <a:pt x="391537" y="23760"/>
                  </a:lnTo>
                  <a:lnTo>
                    <a:pt x="348306" y="39281"/>
                  </a:lnTo>
                  <a:lnTo>
                    <a:pt x="306349" y="58474"/>
                  </a:lnTo>
                  <a:lnTo>
                    <a:pt x="265923" y="81260"/>
                  </a:lnTo>
                  <a:lnTo>
                    <a:pt x="227285" y="107559"/>
                  </a:lnTo>
                  <a:lnTo>
                    <a:pt x="190691" y="137291"/>
                  </a:lnTo>
                  <a:lnTo>
                    <a:pt x="156396" y="170376"/>
                  </a:lnTo>
                  <a:lnTo>
                    <a:pt x="124659" y="206734"/>
                  </a:lnTo>
                  <a:lnTo>
                    <a:pt x="95734" y="246286"/>
                  </a:lnTo>
                  <a:lnTo>
                    <a:pt x="69878" y="288952"/>
                  </a:lnTo>
                  <a:lnTo>
                    <a:pt x="47781" y="333692"/>
                  </a:lnTo>
                  <a:lnTo>
                    <a:pt x="29958" y="379346"/>
                  </a:lnTo>
                  <a:lnTo>
                    <a:pt x="16338" y="425656"/>
                  </a:lnTo>
                  <a:lnTo>
                    <a:pt x="6852" y="472362"/>
                  </a:lnTo>
                  <a:lnTo>
                    <a:pt x="1429" y="519207"/>
                  </a:lnTo>
                  <a:lnTo>
                    <a:pt x="0" y="565930"/>
                  </a:lnTo>
                  <a:lnTo>
                    <a:pt x="2493" y="612272"/>
                  </a:lnTo>
                  <a:lnTo>
                    <a:pt x="8838" y="657976"/>
                  </a:lnTo>
                  <a:lnTo>
                    <a:pt x="18967" y="702781"/>
                  </a:lnTo>
                  <a:lnTo>
                    <a:pt x="32807" y="746430"/>
                  </a:lnTo>
                  <a:lnTo>
                    <a:pt x="50290" y="788662"/>
                  </a:lnTo>
                  <a:lnTo>
                    <a:pt x="71345" y="829219"/>
                  </a:lnTo>
                  <a:lnTo>
                    <a:pt x="95902" y="867843"/>
                  </a:lnTo>
                  <a:lnTo>
                    <a:pt x="123891" y="904273"/>
                  </a:lnTo>
                  <a:lnTo>
                    <a:pt x="155241" y="938251"/>
                  </a:lnTo>
                  <a:lnTo>
                    <a:pt x="189883" y="969519"/>
                  </a:lnTo>
                  <a:lnTo>
                    <a:pt x="227746" y="997816"/>
                  </a:lnTo>
                  <a:lnTo>
                    <a:pt x="268760" y="1022885"/>
                  </a:lnTo>
                  <a:lnTo>
                    <a:pt x="311928" y="1044009"/>
                  </a:lnTo>
                  <a:lnTo>
                    <a:pt x="356128" y="1060739"/>
                  </a:lnTo>
                  <a:lnTo>
                    <a:pt x="401104" y="1073156"/>
                  </a:lnTo>
                  <a:lnTo>
                    <a:pt x="446600" y="1081341"/>
                  </a:lnTo>
                  <a:lnTo>
                    <a:pt x="492360" y="1085372"/>
                  </a:lnTo>
                  <a:lnTo>
                    <a:pt x="538127" y="1085331"/>
                  </a:lnTo>
                  <a:lnTo>
                    <a:pt x="583644" y="1081298"/>
                  </a:lnTo>
                  <a:lnTo>
                    <a:pt x="628656" y="1073351"/>
                  </a:lnTo>
                  <a:lnTo>
                    <a:pt x="672905" y="1061572"/>
                  </a:lnTo>
                  <a:lnTo>
                    <a:pt x="716137" y="1046041"/>
                  </a:lnTo>
                  <a:lnTo>
                    <a:pt x="758093" y="1026838"/>
                  </a:lnTo>
                  <a:lnTo>
                    <a:pt x="798519" y="1004042"/>
                  </a:lnTo>
                  <a:lnTo>
                    <a:pt x="837157" y="977734"/>
                  </a:lnTo>
                  <a:lnTo>
                    <a:pt x="873752" y="947994"/>
                  </a:lnTo>
                  <a:lnTo>
                    <a:pt x="908046" y="914903"/>
                  </a:lnTo>
                  <a:lnTo>
                    <a:pt x="939784" y="878539"/>
                  </a:lnTo>
                  <a:lnTo>
                    <a:pt x="968709" y="838984"/>
                  </a:lnTo>
                  <a:lnTo>
                    <a:pt x="994565" y="796317"/>
                  </a:lnTo>
                  <a:lnTo>
                    <a:pt x="1016660" y="751577"/>
                  </a:lnTo>
                  <a:lnTo>
                    <a:pt x="1034480" y="705923"/>
                  </a:lnTo>
                  <a:lnTo>
                    <a:pt x="1048095" y="659614"/>
                  </a:lnTo>
                  <a:lnTo>
                    <a:pt x="1057576" y="612908"/>
                  </a:lnTo>
                  <a:lnTo>
                    <a:pt x="1062992" y="566065"/>
                  </a:lnTo>
                  <a:lnTo>
                    <a:pt x="1064415" y="519344"/>
                  </a:lnTo>
                  <a:lnTo>
                    <a:pt x="1061915" y="473004"/>
                  </a:lnTo>
                  <a:lnTo>
                    <a:pt x="1055562" y="427304"/>
                  </a:lnTo>
                  <a:lnTo>
                    <a:pt x="1045428" y="382503"/>
                  </a:lnTo>
                  <a:lnTo>
                    <a:pt x="1031583" y="338861"/>
                  </a:lnTo>
                  <a:lnTo>
                    <a:pt x="1014097" y="296636"/>
                  </a:lnTo>
                  <a:lnTo>
                    <a:pt x="993041" y="256087"/>
                  </a:lnTo>
                  <a:lnTo>
                    <a:pt x="968485" y="217474"/>
                  </a:lnTo>
                  <a:lnTo>
                    <a:pt x="940500" y="181056"/>
                  </a:lnTo>
                  <a:lnTo>
                    <a:pt x="909157" y="147091"/>
                  </a:lnTo>
                  <a:lnTo>
                    <a:pt x="874526" y="115839"/>
                  </a:lnTo>
                  <a:lnTo>
                    <a:pt x="836678" y="87560"/>
                  </a:lnTo>
                  <a:lnTo>
                    <a:pt x="795683" y="62511"/>
                  </a:lnTo>
                  <a:lnTo>
                    <a:pt x="752515" y="41386"/>
                  </a:lnTo>
                  <a:lnTo>
                    <a:pt x="708315" y="24653"/>
                  </a:lnTo>
                  <a:lnTo>
                    <a:pt x="663338" y="12230"/>
                  </a:lnTo>
                  <a:lnTo>
                    <a:pt x="617842" y="4039"/>
                  </a:lnTo>
                  <a:lnTo>
                    <a:pt x="5720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1398250" cy="4787900"/>
            </a:xfrm>
            <a:custGeom>
              <a:avLst/>
              <a:gdLst/>
              <a:ahLst/>
              <a:cxnLst/>
              <a:rect l="l" t="t" r="r" b="b"/>
              <a:pathLst>
                <a:path w="11398250" h="4787900">
                  <a:moveTo>
                    <a:pt x="845820" y="858012"/>
                  </a:moveTo>
                  <a:lnTo>
                    <a:pt x="844486" y="809802"/>
                  </a:lnTo>
                  <a:lnTo>
                    <a:pt x="840536" y="762292"/>
                  </a:lnTo>
                  <a:lnTo>
                    <a:pt x="834047" y="715530"/>
                  </a:lnTo>
                  <a:lnTo>
                    <a:pt x="825080" y="669620"/>
                  </a:lnTo>
                  <a:lnTo>
                    <a:pt x="813701" y="624598"/>
                  </a:lnTo>
                  <a:lnTo>
                    <a:pt x="799998" y="580555"/>
                  </a:lnTo>
                  <a:lnTo>
                    <a:pt x="784021" y="537565"/>
                  </a:lnTo>
                  <a:lnTo>
                    <a:pt x="765848" y="495681"/>
                  </a:lnTo>
                  <a:lnTo>
                    <a:pt x="745553" y="454990"/>
                  </a:lnTo>
                  <a:lnTo>
                    <a:pt x="723201" y="415569"/>
                  </a:lnTo>
                  <a:lnTo>
                    <a:pt x="698855" y="377469"/>
                  </a:lnTo>
                  <a:lnTo>
                    <a:pt x="672604" y="340766"/>
                  </a:lnTo>
                  <a:lnTo>
                    <a:pt x="644499" y="305549"/>
                  </a:lnTo>
                  <a:lnTo>
                    <a:pt x="614616" y="271868"/>
                  </a:lnTo>
                  <a:lnTo>
                    <a:pt x="583031" y="239801"/>
                  </a:lnTo>
                  <a:lnTo>
                    <a:pt x="549808" y="209423"/>
                  </a:lnTo>
                  <a:lnTo>
                    <a:pt x="515023" y="180797"/>
                  </a:lnTo>
                  <a:lnTo>
                    <a:pt x="478726" y="154000"/>
                  </a:lnTo>
                  <a:lnTo>
                    <a:pt x="441020" y="129095"/>
                  </a:lnTo>
                  <a:lnTo>
                    <a:pt x="401942" y="106172"/>
                  </a:lnTo>
                  <a:lnTo>
                    <a:pt x="361594" y="85280"/>
                  </a:lnTo>
                  <a:lnTo>
                    <a:pt x="320014" y="66497"/>
                  </a:lnTo>
                  <a:lnTo>
                    <a:pt x="277291" y="49898"/>
                  </a:lnTo>
                  <a:lnTo>
                    <a:pt x="233489" y="35560"/>
                  </a:lnTo>
                  <a:lnTo>
                    <a:pt x="188683" y="23545"/>
                  </a:lnTo>
                  <a:lnTo>
                    <a:pt x="142938" y="13919"/>
                  </a:lnTo>
                  <a:lnTo>
                    <a:pt x="96329" y="6769"/>
                  </a:lnTo>
                  <a:lnTo>
                    <a:pt x="48920" y="2146"/>
                  </a:lnTo>
                  <a:lnTo>
                    <a:pt x="774" y="0"/>
                  </a:lnTo>
                  <a:lnTo>
                    <a:pt x="63" y="49898"/>
                  </a:lnTo>
                  <a:lnTo>
                    <a:pt x="0" y="302463"/>
                  </a:lnTo>
                  <a:lnTo>
                    <a:pt x="44335" y="304977"/>
                  </a:lnTo>
                  <a:lnTo>
                    <a:pt x="91008" y="311645"/>
                  </a:lnTo>
                  <a:lnTo>
                    <a:pt x="136334" y="322097"/>
                  </a:lnTo>
                  <a:lnTo>
                    <a:pt x="180136" y="336169"/>
                  </a:lnTo>
                  <a:lnTo>
                    <a:pt x="222262" y="353682"/>
                  </a:lnTo>
                  <a:lnTo>
                    <a:pt x="262547" y="374472"/>
                  </a:lnTo>
                  <a:lnTo>
                    <a:pt x="300824" y="398360"/>
                  </a:lnTo>
                  <a:lnTo>
                    <a:pt x="336918" y="425196"/>
                  </a:lnTo>
                  <a:lnTo>
                    <a:pt x="370687" y="454799"/>
                  </a:lnTo>
                  <a:lnTo>
                    <a:pt x="401942" y="487006"/>
                  </a:lnTo>
                  <a:lnTo>
                    <a:pt x="430542" y="521639"/>
                  </a:lnTo>
                  <a:lnTo>
                    <a:pt x="456298" y="558533"/>
                  </a:lnTo>
                  <a:lnTo>
                    <a:pt x="479069" y="597522"/>
                  </a:lnTo>
                  <a:lnTo>
                    <a:pt x="498690" y="638429"/>
                  </a:lnTo>
                  <a:lnTo>
                    <a:pt x="514972" y="681088"/>
                  </a:lnTo>
                  <a:lnTo>
                    <a:pt x="527773" y="725335"/>
                  </a:lnTo>
                  <a:lnTo>
                    <a:pt x="536930" y="771004"/>
                  </a:lnTo>
                  <a:lnTo>
                    <a:pt x="542264" y="817905"/>
                  </a:lnTo>
                  <a:lnTo>
                    <a:pt x="543623" y="865886"/>
                  </a:lnTo>
                  <a:lnTo>
                    <a:pt x="540943" y="913358"/>
                  </a:lnTo>
                  <a:lnTo>
                    <a:pt x="534390" y="959662"/>
                  </a:lnTo>
                  <a:lnTo>
                    <a:pt x="524129" y="1004646"/>
                  </a:lnTo>
                  <a:lnTo>
                    <a:pt x="510311" y="1048194"/>
                  </a:lnTo>
                  <a:lnTo>
                    <a:pt x="493141" y="1090041"/>
                  </a:lnTo>
                  <a:lnTo>
                    <a:pt x="472719" y="1130109"/>
                  </a:lnTo>
                  <a:lnTo>
                    <a:pt x="449249" y="1168222"/>
                  </a:lnTo>
                  <a:lnTo>
                    <a:pt x="422884" y="1204214"/>
                  </a:lnTo>
                  <a:lnTo>
                    <a:pt x="393801" y="1237919"/>
                  </a:lnTo>
                  <a:lnTo>
                    <a:pt x="362127" y="1269174"/>
                  </a:lnTo>
                  <a:lnTo>
                    <a:pt x="328066" y="1297825"/>
                  </a:lnTo>
                  <a:lnTo>
                    <a:pt x="291757" y="1323721"/>
                  </a:lnTo>
                  <a:lnTo>
                    <a:pt x="253377" y="1346669"/>
                  </a:lnTo>
                  <a:lnTo>
                    <a:pt x="213067" y="1366545"/>
                  </a:lnTo>
                  <a:lnTo>
                    <a:pt x="171018" y="1383157"/>
                  </a:lnTo>
                  <a:lnTo>
                    <a:pt x="127381" y="1396365"/>
                  </a:lnTo>
                  <a:lnTo>
                    <a:pt x="82321" y="1406004"/>
                  </a:lnTo>
                  <a:lnTo>
                    <a:pt x="35991" y="1411897"/>
                  </a:lnTo>
                  <a:lnTo>
                    <a:pt x="0" y="1413421"/>
                  </a:lnTo>
                  <a:lnTo>
                    <a:pt x="0" y="1715706"/>
                  </a:lnTo>
                  <a:lnTo>
                    <a:pt x="85140" y="1710639"/>
                  </a:lnTo>
                  <a:lnTo>
                    <a:pt x="132295" y="1704022"/>
                  </a:lnTo>
                  <a:lnTo>
                    <a:pt x="178587" y="1694878"/>
                  </a:lnTo>
                  <a:lnTo>
                    <a:pt x="223951" y="1683283"/>
                  </a:lnTo>
                  <a:lnTo>
                    <a:pt x="268312" y="1669300"/>
                  </a:lnTo>
                  <a:lnTo>
                    <a:pt x="311594" y="1653019"/>
                  </a:lnTo>
                  <a:lnTo>
                    <a:pt x="353733" y="1634502"/>
                  </a:lnTo>
                  <a:lnTo>
                    <a:pt x="394665" y="1613827"/>
                  </a:lnTo>
                  <a:lnTo>
                    <a:pt x="434301" y="1591068"/>
                  </a:lnTo>
                  <a:lnTo>
                    <a:pt x="472567" y="1566278"/>
                  </a:lnTo>
                  <a:lnTo>
                    <a:pt x="509397" y="1539557"/>
                  </a:lnTo>
                  <a:lnTo>
                    <a:pt x="544728" y="1510957"/>
                  </a:lnTo>
                  <a:lnTo>
                    <a:pt x="578472" y="1480566"/>
                  </a:lnTo>
                  <a:lnTo>
                    <a:pt x="610565" y="1448435"/>
                  </a:lnTo>
                  <a:lnTo>
                    <a:pt x="640930" y="1414665"/>
                  </a:lnTo>
                  <a:lnTo>
                    <a:pt x="669505" y="1379308"/>
                  </a:lnTo>
                  <a:lnTo>
                    <a:pt x="696201" y="1342440"/>
                  </a:lnTo>
                  <a:lnTo>
                    <a:pt x="720966" y="1304137"/>
                  </a:lnTo>
                  <a:lnTo>
                    <a:pt x="743712" y="1264462"/>
                  </a:lnTo>
                  <a:lnTo>
                    <a:pt x="764362" y="1223505"/>
                  </a:lnTo>
                  <a:lnTo>
                    <a:pt x="782866" y="1181328"/>
                  </a:lnTo>
                  <a:lnTo>
                    <a:pt x="799134" y="1137996"/>
                  </a:lnTo>
                  <a:lnTo>
                    <a:pt x="813092" y="1093597"/>
                  </a:lnTo>
                  <a:lnTo>
                    <a:pt x="824674" y="1048194"/>
                  </a:lnTo>
                  <a:lnTo>
                    <a:pt x="833818" y="1001864"/>
                  </a:lnTo>
                  <a:lnTo>
                    <a:pt x="840435" y="954671"/>
                  </a:lnTo>
                  <a:lnTo>
                    <a:pt x="844461" y="906703"/>
                  </a:lnTo>
                  <a:lnTo>
                    <a:pt x="845820" y="858012"/>
                  </a:lnTo>
                  <a:close/>
                </a:path>
                <a:path w="11398250" h="4787900">
                  <a:moveTo>
                    <a:pt x="11167694" y="4181119"/>
                  </a:moveTo>
                  <a:lnTo>
                    <a:pt x="11158563" y="4173448"/>
                  </a:lnTo>
                  <a:lnTo>
                    <a:pt x="11153343" y="4173245"/>
                  </a:lnTo>
                  <a:lnTo>
                    <a:pt x="11150791" y="4176280"/>
                  </a:lnTo>
                  <a:lnTo>
                    <a:pt x="11150041" y="4177652"/>
                  </a:lnTo>
                  <a:lnTo>
                    <a:pt x="11145241" y="4184789"/>
                  </a:lnTo>
                  <a:lnTo>
                    <a:pt x="11141494" y="4191597"/>
                  </a:lnTo>
                  <a:lnTo>
                    <a:pt x="11138205" y="4199153"/>
                  </a:lnTo>
                  <a:lnTo>
                    <a:pt x="11026013" y="4403712"/>
                  </a:lnTo>
                  <a:lnTo>
                    <a:pt x="11012830" y="4387024"/>
                  </a:lnTo>
                  <a:lnTo>
                    <a:pt x="11012830" y="4421848"/>
                  </a:lnTo>
                  <a:lnTo>
                    <a:pt x="11008944" y="4433100"/>
                  </a:lnTo>
                  <a:lnTo>
                    <a:pt x="10962475" y="4451489"/>
                  </a:lnTo>
                  <a:lnTo>
                    <a:pt x="10948403" y="4449572"/>
                  </a:lnTo>
                  <a:lnTo>
                    <a:pt x="10934306" y="4445139"/>
                  </a:lnTo>
                  <a:lnTo>
                    <a:pt x="10921619" y="4437812"/>
                  </a:lnTo>
                  <a:lnTo>
                    <a:pt x="10911802" y="4427232"/>
                  </a:lnTo>
                  <a:lnTo>
                    <a:pt x="10908627" y="4416704"/>
                  </a:lnTo>
                  <a:lnTo>
                    <a:pt x="10910595" y="4407027"/>
                  </a:lnTo>
                  <a:lnTo>
                    <a:pt x="10959389" y="4385043"/>
                  </a:lnTo>
                  <a:lnTo>
                    <a:pt x="10976216" y="4387570"/>
                  </a:lnTo>
                  <a:lnTo>
                    <a:pt x="10992218" y="4394047"/>
                  </a:lnTo>
                  <a:lnTo>
                    <a:pt x="11002124" y="4401210"/>
                  </a:lnTo>
                  <a:lnTo>
                    <a:pt x="11009795" y="4410799"/>
                  </a:lnTo>
                  <a:lnTo>
                    <a:pt x="11012830" y="4421848"/>
                  </a:lnTo>
                  <a:lnTo>
                    <a:pt x="11012830" y="4387024"/>
                  </a:lnTo>
                  <a:lnTo>
                    <a:pt x="11011751" y="4385653"/>
                  </a:lnTo>
                  <a:lnTo>
                    <a:pt x="10991444" y="4374185"/>
                  </a:lnTo>
                  <a:lnTo>
                    <a:pt x="10968368" y="4368698"/>
                  </a:lnTo>
                  <a:lnTo>
                    <a:pt x="10945774" y="4368571"/>
                  </a:lnTo>
                  <a:lnTo>
                    <a:pt x="10927867" y="4373727"/>
                  </a:lnTo>
                  <a:lnTo>
                    <a:pt x="10911637" y="4382389"/>
                  </a:lnTo>
                  <a:lnTo>
                    <a:pt x="10899508" y="4394797"/>
                  </a:lnTo>
                  <a:lnTo>
                    <a:pt x="10893933" y="4411218"/>
                  </a:lnTo>
                  <a:lnTo>
                    <a:pt x="10896130" y="4427728"/>
                  </a:lnTo>
                  <a:lnTo>
                    <a:pt x="10931804" y="4460430"/>
                  </a:lnTo>
                  <a:lnTo>
                    <a:pt x="10968088" y="4466780"/>
                  </a:lnTo>
                  <a:lnTo>
                    <a:pt x="10972610" y="4466158"/>
                  </a:lnTo>
                  <a:lnTo>
                    <a:pt x="10986173" y="4464266"/>
                  </a:lnTo>
                  <a:lnTo>
                    <a:pt x="11003369" y="4457928"/>
                  </a:lnTo>
                  <a:lnTo>
                    <a:pt x="11014151" y="4450194"/>
                  </a:lnTo>
                  <a:lnTo>
                    <a:pt x="11022368" y="4440796"/>
                  </a:lnTo>
                  <a:lnTo>
                    <a:pt x="11022559" y="4440580"/>
                  </a:lnTo>
                  <a:lnTo>
                    <a:pt x="11028871" y="4430661"/>
                  </a:lnTo>
                  <a:lnTo>
                    <a:pt x="11035894" y="4418012"/>
                  </a:lnTo>
                  <a:lnTo>
                    <a:pt x="11039653" y="4411180"/>
                  </a:lnTo>
                  <a:lnTo>
                    <a:pt x="11139348" y="4229519"/>
                  </a:lnTo>
                  <a:lnTo>
                    <a:pt x="11142751" y="4257840"/>
                  </a:lnTo>
                  <a:lnTo>
                    <a:pt x="11147971" y="4285894"/>
                  </a:lnTo>
                  <a:lnTo>
                    <a:pt x="11150498" y="4313987"/>
                  </a:lnTo>
                  <a:lnTo>
                    <a:pt x="11145850" y="4342384"/>
                  </a:lnTo>
                  <a:lnTo>
                    <a:pt x="11126673" y="4376217"/>
                  </a:lnTo>
                  <a:lnTo>
                    <a:pt x="11112157" y="4389844"/>
                  </a:lnTo>
                  <a:lnTo>
                    <a:pt x="11105820" y="4395508"/>
                  </a:lnTo>
                  <a:lnTo>
                    <a:pt x="11102873" y="4401693"/>
                  </a:lnTo>
                  <a:lnTo>
                    <a:pt x="11107458" y="4407509"/>
                  </a:lnTo>
                  <a:lnTo>
                    <a:pt x="11114977" y="4411637"/>
                  </a:lnTo>
                  <a:lnTo>
                    <a:pt x="11125886" y="4399851"/>
                  </a:lnTo>
                  <a:lnTo>
                    <a:pt x="11129874" y="4395825"/>
                  </a:lnTo>
                  <a:lnTo>
                    <a:pt x="11153915" y="4363148"/>
                  </a:lnTo>
                  <a:lnTo>
                    <a:pt x="11165040" y="4324464"/>
                  </a:lnTo>
                  <a:lnTo>
                    <a:pt x="11164735" y="4298874"/>
                  </a:lnTo>
                  <a:lnTo>
                    <a:pt x="11160963" y="4273220"/>
                  </a:lnTo>
                  <a:lnTo>
                    <a:pt x="11156467" y="4246918"/>
                  </a:lnTo>
                  <a:lnTo>
                    <a:pt x="11155413" y="4238333"/>
                  </a:lnTo>
                  <a:lnTo>
                    <a:pt x="11154905" y="4234256"/>
                  </a:lnTo>
                  <a:lnTo>
                    <a:pt x="11154905" y="4221619"/>
                  </a:lnTo>
                  <a:lnTo>
                    <a:pt x="11156340" y="4209110"/>
                  </a:lnTo>
                  <a:lnTo>
                    <a:pt x="11159084" y="4196804"/>
                  </a:lnTo>
                  <a:lnTo>
                    <a:pt x="11160709" y="4190606"/>
                  </a:lnTo>
                  <a:lnTo>
                    <a:pt x="11167694" y="4181119"/>
                  </a:lnTo>
                  <a:close/>
                </a:path>
                <a:path w="11398250" h="4787900">
                  <a:moveTo>
                    <a:pt x="11398237" y="4517288"/>
                  </a:moveTo>
                  <a:lnTo>
                    <a:pt x="11129505" y="4441825"/>
                  </a:lnTo>
                  <a:lnTo>
                    <a:pt x="11017085" y="4646739"/>
                  </a:lnTo>
                  <a:lnTo>
                    <a:pt x="11013872" y="4639627"/>
                  </a:lnTo>
                  <a:lnTo>
                    <a:pt x="11008855" y="4634204"/>
                  </a:lnTo>
                  <a:lnTo>
                    <a:pt x="11004918" y="4630750"/>
                  </a:lnTo>
                  <a:lnTo>
                    <a:pt x="11004918" y="4664049"/>
                  </a:lnTo>
                  <a:lnTo>
                    <a:pt x="11003178" y="4670793"/>
                  </a:lnTo>
                  <a:lnTo>
                    <a:pt x="10969295" y="4692142"/>
                  </a:lnTo>
                  <a:lnTo>
                    <a:pt x="10959236" y="4693196"/>
                  </a:lnTo>
                  <a:lnTo>
                    <a:pt x="10949076" y="4692942"/>
                  </a:lnTo>
                  <a:lnTo>
                    <a:pt x="10929010" y="4688167"/>
                  </a:lnTo>
                  <a:lnTo>
                    <a:pt x="10913072" y="4679404"/>
                  </a:lnTo>
                  <a:lnTo>
                    <a:pt x="10902772" y="4667783"/>
                  </a:lnTo>
                  <a:lnTo>
                    <a:pt x="10899991" y="4654461"/>
                  </a:lnTo>
                  <a:lnTo>
                    <a:pt x="10901782" y="4648327"/>
                  </a:lnTo>
                  <a:lnTo>
                    <a:pt x="10902112" y="4647552"/>
                  </a:lnTo>
                  <a:lnTo>
                    <a:pt x="10904792" y="4643005"/>
                  </a:lnTo>
                  <a:lnTo>
                    <a:pt x="10905388" y="4641977"/>
                  </a:lnTo>
                  <a:lnTo>
                    <a:pt x="10945305" y="4625987"/>
                  </a:lnTo>
                  <a:lnTo>
                    <a:pt x="10955465" y="4626241"/>
                  </a:lnTo>
                  <a:lnTo>
                    <a:pt x="10992917" y="4640580"/>
                  </a:lnTo>
                  <a:lnTo>
                    <a:pt x="11004918" y="4664049"/>
                  </a:lnTo>
                  <a:lnTo>
                    <a:pt x="11004918" y="4630750"/>
                  </a:lnTo>
                  <a:lnTo>
                    <a:pt x="11003877" y="4629836"/>
                  </a:lnTo>
                  <a:lnTo>
                    <a:pt x="10980890" y="4617237"/>
                  </a:lnTo>
                  <a:lnTo>
                    <a:pt x="10957890" y="4611687"/>
                  </a:lnTo>
                  <a:lnTo>
                    <a:pt x="10933544" y="4612487"/>
                  </a:lnTo>
                  <a:lnTo>
                    <a:pt x="10893235" y="4633976"/>
                  </a:lnTo>
                  <a:lnTo>
                    <a:pt x="10885386" y="4653546"/>
                  </a:lnTo>
                  <a:lnTo>
                    <a:pt x="10886440" y="4666589"/>
                  </a:lnTo>
                  <a:lnTo>
                    <a:pt x="10913999" y="4698581"/>
                  </a:lnTo>
                  <a:lnTo>
                    <a:pt x="10960976" y="4709172"/>
                  </a:lnTo>
                  <a:lnTo>
                    <a:pt x="10966323" y="4708626"/>
                  </a:lnTo>
                  <a:lnTo>
                    <a:pt x="11002696" y="4696726"/>
                  </a:lnTo>
                  <a:lnTo>
                    <a:pt x="11008043" y="4692408"/>
                  </a:lnTo>
                  <a:lnTo>
                    <a:pt x="11008208" y="4692281"/>
                  </a:lnTo>
                  <a:lnTo>
                    <a:pt x="11028807" y="4659376"/>
                  </a:lnTo>
                  <a:lnTo>
                    <a:pt x="11137862" y="4460621"/>
                  </a:lnTo>
                  <a:lnTo>
                    <a:pt x="11375898" y="4527245"/>
                  </a:lnTo>
                  <a:lnTo>
                    <a:pt x="11266843" y="4726000"/>
                  </a:lnTo>
                  <a:lnTo>
                    <a:pt x="11257852" y="4713275"/>
                  </a:lnTo>
                  <a:lnTo>
                    <a:pt x="11254613" y="4710735"/>
                  </a:lnTo>
                  <a:lnTo>
                    <a:pt x="11254613" y="4745063"/>
                  </a:lnTo>
                  <a:lnTo>
                    <a:pt x="11252314" y="4751375"/>
                  </a:lnTo>
                  <a:lnTo>
                    <a:pt x="11248669" y="4757115"/>
                  </a:lnTo>
                  <a:lnTo>
                    <a:pt x="11244123" y="4761649"/>
                  </a:lnTo>
                  <a:lnTo>
                    <a:pt x="11243869" y="4761903"/>
                  </a:lnTo>
                  <a:lnTo>
                    <a:pt x="11238929" y="4764887"/>
                  </a:lnTo>
                  <a:lnTo>
                    <a:pt x="11238027" y="4765383"/>
                  </a:lnTo>
                  <a:lnTo>
                    <a:pt x="11218774" y="4771504"/>
                  </a:lnTo>
                  <a:lnTo>
                    <a:pt x="11199051" y="4772228"/>
                  </a:lnTo>
                  <a:lnTo>
                    <a:pt x="11179861" y="4767732"/>
                  </a:lnTo>
                  <a:lnTo>
                    <a:pt x="11162068" y="4758258"/>
                  </a:lnTo>
                  <a:lnTo>
                    <a:pt x="11154715" y="4751514"/>
                  </a:lnTo>
                  <a:lnTo>
                    <a:pt x="11150664" y="4743005"/>
                  </a:lnTo>
                  <a:lnTo>
                    <a:pt x="11150105" y="4733582"/>
                  </a:lnTo>
                  <a:lnTo>
                    <a:pt x="11153254" y="4724095"/>
                  </a:lnTo>
                  <a:lnTo>
                    <a:pt x="11195368" y="4706315"/>
                  </a:lnTo>
                  <a:lnTo>
                    <a:pt x="11205528" y="4706569"/>
                  </a:lnTo>
                  <a:lnTo>
                    <a:pt x="11242980" y="4721174"/>
                  </a:lnTo>
                  <a:lnTo>
                    <a:pt x="11254613" y="4745063"/>
                  </a:lnTo>
                  <a:lnTo>
                    <a:pt x="11254613" y="4710735"/>
                  </a:lnTo>
                  <a:lnTo>
                    <a:pt x="11244415" y="4702695"/>
                  </a:lnTo>
                  <a:lnTo>
                    <a:pt x="11227295" y="4694923"/>
                  </a:lnTo>
                  <a:lnTo>
                    <a:pt x="11207179" y="4690592"/>
                  </a:lnTo>
                  <a:lnTo>
                    <a:pt x="11194694" y="4690034"/>
                  </a:lnTo>
                  <a:lnTo>
                    <a:pt x="11183023" y="4691240"/>
                  </a:lnTo>
                  <a:lnTo>
                    <a:pt x="11145850" y="4707737"/>
                  </a:lnTo>
                  <a:lnTo>
                    <a:pt x="11134242" y="4735969"/>
                  </a:lnTo>
                  <a:lnTo>
                    <a:pt x="11137214" y="4751730"/>
                  </a:lnTo>
                  <a:lnTo>
                    <a:pt x="11140427" y="4758829"/>
                  </a:lnTo>
                  <a:lnTo>
                    <a:pt x="11145076" y="4764925"/>
                  </a:lnTo>
                  <a:lnTo>
                    <a:pt x="11151527" y="4769358"/>
                  </a:lnTo>
                  <a:lnTo>
                    <a:pt x="11155248" y="4772291"/>
                  </a:lnTo>
                  <a:lnTo>
                    <a:pt x="11196879" y="4787125"/>
                  </a:lnTo>
                  <a:lnTo>
                    <a:pt x="11209363" y="4787697"/>
                  </a:lnTo>
                  <a:lnTo>
                    <a:pt x="11214710" y="4787138"/>
                  </a:lnTo>
                  <a:lnTo>
                    <a:pt x="11221695" y="4786427"/>
                  </a:lnTo>
                  <a:lnTo>
                    <a:pt x="11256899" y="4770856"/>
                  </a:lnTo>
                  <a:lnTo>
                    <a:pt x="11279823" y="4733125"/>
                  </a:lnTo>
                  <a:lnTo>
                    <a:pt x="11388877" y="4534370"/>
                  </a:lnTo>
                  <a:lnTo>
                    <a:pt x="11398237" y="4517288"/>
                  </a:lnTo>
                  <a:close/>
                </a:path>
              </a:pathLst>
            </a:custGeom>
            <a:solidFill>
              <a:srgbClr val="1DB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3399" y="685799"/>
              <a:ext cx="3703319" cy="25389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" y="1612391"/>
              <a:ext cx="2380488" cy="71475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898395" y="6111036"/>
            <a:ext cx="2874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Data</a:t>
            </a:r>
            <a:r>
              <a:rPr sz="18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Analyst</a:t>
            </a:r>
            <a:endParaRPr sz="1800" dirty="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</a:pPr>
            <a:r>
              <a:rPr lang="en-IN" dirty="0">
                <a:solidFill>
                  <a:srgbClr val="FFFFFF"/>
                </a:solidFill>
                <a:latin typeface="Segoe UI"/>
                <a:cs typeface="Segoe UI"/>
              </a:rPr>
              <a:t>Varshini S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32491" y="6111036"/>
            <a:ext cx="1199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Date: 2</a:t>
            </a:r>
            <a:r>
              <a:rPr lang="en-IN" sz="1800" b="1" spc="-1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.0</a:t>
            </a:r>
            <a:r>
              <a:rPr lang="en-IN" sz="1800" b="1" spc="-1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.202</a:t>
            </a:r>
            <a:r>
              <a:rPr lang="en-IN" sz="1800" b="1" spc="-10" dirty="0">
                <a:solidFill>
                  <a:srgbClr val="FFFFFF"/>
                </a:solidFill>
                <a:latin typeface="Segoe UI"/>
                <a:cs typeface="Segoe UI"/>
              </a:rPr>
              <a:t>5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795" y="3337414"/>
            <a:ext cx="6567805" cy="1848485"/>
          </a:xfrm>
          <a:prstGeom prst="rect">
            <a:avLst/>
          </a:prstGeom>
        </p:spPr>
        <p:txBody>
          <a:bodyPr vert="horz" wrap="square" lIns="0" tIns="351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5400" b="1" dirty="0">
                <a:solidFill>
                  <a:srgbClr val="1DB853"/>
                </a:solidFill>
                <a:latin typeface="Segoe UI"/>
                <a:cs typeface="Segoe UI"/>
              </a:rPr>
              <a:t>Spotify</a:t>
            </a:r>
            <a:r>
              <a:rPr sz="5400" b="1" spc="30" dirty="0">
                <a:solidFill>
                  <a:srgbClr val="1DB853"/>
                </a:solidFill>
                <a:latin typeface="Segoe UI"/>
                <a:cs typeface="Segoe UI"/>
              </a:rPr>
              <a:t> </a:t>
            </a:r>
            <a:r>
              <a:rPr sz="5400" b="1" dirty="0">
                <a:solidFill>
                  <a:srgbClr val="FFFFFF"/>
                </a:solidFill>
                <a:latin typeface="Segoe UI"/>
                <a:cs typeface="Segoe UI"/>
              </a:rPr>
              <a:t>X</a:t>
            </a:r>
            <a:r>
              <a:rPr sz="5400" b="1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IN" sz="5400" b="1" spc="10" dirty="0">
                <a:solidFill>
                  <a:srgbClr val="00AFEF"/>
                </a:solidFill>
                <a:latin typeface="Segoe UI"/>
                <a:cs typeface="Segoe UI"/>
              </a:rPr>
              <a:t>Tune</a:t>
            </a:r>
            <a:r>
              <a:rPr sz="5400" b="1" spc="5" dirty="0">
                <a:solidFill>
                  <a:srgbClr val="00AFEF"/>
                </a:solidFill>
                <a:latin typeface="Segoe UI"/>
                <a:cs typeface="Segoe UI"/>
              </a:rPr>
              <a:t> </a:t>
            </a:r>
            <a:r>
              <a:rPr sz="5400" b="1" spc="-20" dirty="0">
                <a:solidFill>
                  <a:srgbClr val="00AFEF"/>
                </a:solidFill>
                <a:latin typeface="Segoe UI"/>
                <a:cs typeface="Segoe UI"/>
              </a:rPr>
              <a:t>Buds</a:t>
            </a:r>
            <a:endParaRPr sz="5400" dirty="0">
              <a:latin typeface="Segoe UI"/>
              <a:cs typeface="Segoe UI"/>
            </a:endParaRPr>
          </a:p>
          <a:p>
            <a:pPr marL="1251585" marR="219710" indent="-1130935">
              <a:lnSpc>
                <a:spcPct val="100000"/>
              </a:lnSpc>
              <a:spcBef>
                <a:spcPts val="890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Business</a:t>
            </a:r>
            <a:r>
              <a:rPr sz="18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Analysis</a:t>
            </a:r>
            <a:r>
              <a:rPr sz="1800" b="1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for</a:t>
            </a:r>
            <a:r>
              <a:rPr sz="18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Launching</a:t>
            </a:r>
            <a:r>
              <a:rPr sz="1800" b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Christmas</a:t>
            </a:r>
            <a:r>
              <a:rPr sz="18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Limited</a:t>
            </a:r>
            <a:r>
              <a:rPr sz="18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Edition </a:t>
            </a:r>
            <a:r>
              <a:rPr lang="en-IN" sz="1800" b="1" dirty="0">
                <a:solidFill>
                  <a:srgbClr val="FFFFFF"/>
                </a:solidFill>
                <a:latin typeface="Segoe UI"/>
                <a:cs typeface="Segoe UI"/>
              </a:rPr>
              <a:t>Tune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Buds</a:t>
            </a:r>
            <a:r>
              <a:rPr sz="18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800" b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Spotify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Collaboration</a:t>
            </a:r>
            <a:endParaRPr sz="1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6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8042" y="1244928"/>
            <a:ext cx="2783205" cy="1033144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400" b="1" dirty="0">
                <a:latin typeface="Calibri"/>
                <a:cs typeface="Calibri"/>
              </a:rPr>
              <a:t>Company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Background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Calibri"/>
                <a:cs typeface="Calibri"/>
              </a:rPr>
              <a:t>Hack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Ltd.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042" y="2253086"/>
            <a:ext cx="414337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Specializes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electronic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consumer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goods.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7140" y="2822448"/>
            <a:ext cx="197548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dirty="0">
                <a:latin typeface="Calibri"/>
                <a:cs typeface="Calibri"/>
              </a:rPr>
              <a:t>Earbuds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0014" y="2800934"/>
            <a:ext cx="1927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consistently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ranks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042" y="3212972"/>
            <a:ext cx="2026920" cy="124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seller.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Project</a:t>
            </a:r>
            <a:r>
              <a:rPr sz="2400" b="1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Concept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0628" y="4605528"/>
            <a:ext cx="345884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Christmas</a:t>
            </a:r>
            <a:r>
              <a:rPr sz="1800" b="1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Limited</a:t>
            </a:r>
            <a:r>
              <a:rPr sz="18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Edition</a:t>
            </a:r>
            <a:r>
              <a:rPr sz="1800" b="1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Hack</a:t>
            </a:r>
            <a:r>
              <a:rPr sz="18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0D0D0D"/>
                </a:solidFill>
                <a:latin typeface="Calibri"/>
                <a:cs typeface="Calibri"/>
              </a:rPr>
              <a:t>Buds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0628" y="5017008"/>
            <a:ext cx="3535679" cy="280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sz="18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18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Spotify,</a:t>
            </a:r>
            <a:r>
              <a:rPr sz="18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combining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0628" y="5428500"/>
            <a:ext cx="3952240" cy="280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advanced</a:t>
            </a:r>
            <a:r>
              <a:rPr sz="18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audio</a:t>
            </a:r>
            <a:r>
              <a:rPr sz="18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technology</a:t>
            </a:r>
            <a:r>
              <a:rPr sz="18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18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exclusive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0628" y="5839980"/>
            <a:ext cx="1535430" cy="280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Spotify</a:t>
            </a:r>
            <a:r>
              <a:rPr sz="18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16345" y="4879847"/>
            <a:ext cx="3413760" cy="280670"/>
          </a:xfrm>
          <a:custGeom>
            <a:avLst/>
            <a:gdLst/>
            <a:ahLst/>
            <a:cxnLst/>
            <a:rect l="l" t="t" r="r" b="b"/>
            <a:pathLst>
              <a:path w="3413759" h="280670">
                <a:moveTo>
                  <a:pt x="3413760" y="0"/>
                </a:moveTo>
                <a:lnTo>
                  <a:pt x="2865120" y="0"/>
                </a:lnTo>
                <a:lnTo>
                  <a:pt x="1891284" y="0"/>
                </a:lnTo>
                <a:lnTo>
                  <a:pt x="1217676" y="0"/>
                </a:lnTo>
                <a:lnTo>
                  <a:pt x="0" y="0"/>
                </a:lnTo>
                <a:lnTo>
                  <a:pt x="0" y="280416"/>
                </a:lnTo>
                <a:lnTo>
                  <a:pt x="1217676" y="280416"/>
                </a:lnTo>
                <a:lnTo>
                  <a:pt x="1891284" y="280416"/>
                </a:lnTo>
                <a:lnTo>
                  <a:pt x="2865120" y="280416"/>
                </a:lnTo>
                <a:lnTo>
                  <a:pt x="3413760" y="280416"/>
                </a:lnTo>
                <a:lnTo>
                  <a:pt x="34137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04534" y="1244928"/>
            <a:ext cx="2505710" cy="1033144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2400" b="1" dirty="0">
                <a:latin typeface="Calibri"/>
                <a:cs typeface="Calibri"/>
              </a:rPr>
              <a:t>Business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b="1" spc="-10" dirty="0">
                <a:latin typeface="Calibri"/>
                <a:cs typeface="Calibri"/>
              </a:rPr>
              <a:t>Marketing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Department: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4534" y="2389759"/>
            <a:ext cx="95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6277" y="2410967"/>
            <a:ext cx="412432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5"/>
              </a:lnSpc>
            </a:pP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popular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hottest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6345" y="2822448"/>
            <a:ext cx="582930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5"/>
              </a:lnSpc>
            </a:pPr>
            <a:r>
              <a:rPr sz="1800" spc="-10" dirty="0">
                <a:latin typeface="Calibri"/>
                <a:cs typeface="Calibri"/>
              </a:rPr>
              <a:t>artists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4534" y="2663398"/>
            <a:ext cx="5015230" cy="249618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34365">
              <a:lnSpc>
                <a:spcPct val="100000"/>
              </a:lnSpc>
              <a:spcBef>
                <a:spcPts val="1185"/>
              </a:spcBef>
            </a:pP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joint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libri"/>
                <a:cs typeface="Calibri"/>
              </a:rPr>
              <a:t>campaign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Spotify.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Product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Development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Center:</a:t>
            </a:r>
            <a:endParaRPr sz="1800">
              <a:latin typeface="Calibri"/>
              <a:cs typeface="Calibri"/>
            </a:endParaRPr>
          </a:p>
          <a:p>
            <a:pPr marL="12700" marR="305435">
              <a:lnSpc>
                <a:spcPct val="150000"/>
              </a:lnSpc>
            </a:pPr>
            <a:r>
              <a:rPr sz="1800" i="1" dirty="0">
                <a:latin typeface="Calibri"/>
                <a:cs typeface="Calibri"/>
              </a:rPr>
              <a:t>Objective: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tailored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features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tracks.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3391" y="4716919"/>
            <a:ext cx="2763520" cy="280670"/>
          </a:xfrm>
          <a:custGeom>
            <a:avLst/>
            <a:gdLst/>
            <a:ahLst/>
            <a:cxnLst/>
            <a:rect l="l" t="t" r="r" b="b"/>
            <a:pathLst>
              <a:path w="2763520" h="280670">
                <a:moveTo>
                  <a:pt x="2762961" y="0"/>
                </a:moveTo>
                <a:lnTo>
                  <a:pt x="484632" y="0"/>
                </a:lnTo>
                <a:lnTo>
                  <a:pt x="0" y="0"/>
                </a:lnTo>
                <a:lnTo>
                  <a:pt x="0" y="280403"/>
                </a:lnTo>
                <a:lnTo>
                  <a:pt x="484581" y="280403"/>
                </a:lnTo>
                <a:lnTo>
                  <a:pt x="2762961" y="280403"/>
                </a:lnTo>
                <a:lnTo>
                  <a:pt x="2762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806" y="1202182"/>
            <a:ext cx="2515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Dataset</a:t>
            </a:r>
            <a:r>
              <a:rPr sz="2400" b="1" spc="-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Description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1746376"/>
            <a:ext cx="247840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Spotify</a:t>
            </a:r>
            <a:r>
              <a:rPr sz="1800" b="1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spc="-45" dirty="0">
                <a:solidFill>
                  <a:srgbClr val="0D0D0D"/>
                </a:solidFill>
                <a:latin typeface="Calibri"/>
                <a:cs typeface="Calibri"/>
              </a:rPr>
              <a:t>Top </a:t>
            </a:r>
            <a:r>
              <a:rPr sz="1800" b="1" spc="-20" dirty="0">
                <a:solidFill>
                  <a:srgbClr val="0D0D0D"/>
                </a:solidFill>
                <a:latin typeface="Calibri"/>
                <a:cs typeface="Calibri"/>
              </a:rPr>
              <a:t>Tracks</a:t>
            </a:r>
            <a:r>
              <a:rPr sz="1800" b="1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4357" y="1999615"/>
            <a:ext cx="4689475" cy="21539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2400" indent="-13081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152400" algn="l"/>
              </a:tabLst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Snapshot</a:t>
            </a:r>
            <a:r>
              <a:rPr sz="18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taken</a:t>
            </a:r>
            <a:r>
              <a:rPr sz="18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October</a:t>
            </a:r>
            <a:r>
              <a:rPr sz="18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2022.</a:t>
            </a:r>
            <a:endParaRPr sz="1800">
              <a:latin typeface="Calibri"/>
              <a:cs typeface="Calibri"/>
            </a:endParaRPr>
          </a:p>
          <a:p>
            <a:pPr marL="21590" marR="5080" indent="130810">
              <a:lnSpc>
                <a:spcPct val="150000"/>
              </a:lnSpc>
              <a:buFont typeface="Arial MT"/>
              <a:buChar char="•"/>
              <a:tabLst>
                <a:tab pos="152400" algn="l"/>
              </a:tabLst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Contains</a:t>
            </a:r>
            <a:r>
              <a:rPr sz="18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18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18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song</a:t>
            </a:r>
            <a:r>
              <a:rPr sz="18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popularity,</a:t>
            </a:r>
            <a:r>
              <a:rPr sz="18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artist</a:t>
            </a:r>
            <a:r>
              <a:rPr sz="18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rankings,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music</a:t>
            </a:r>
            <a:r>
              <a:rPr sz="18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genres.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400" b="1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Objectives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391" y="5128386"/>
            <a:ext cx="1413510" cy="280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Filter</a:t>
            </a:r>
            <a:r>
              <a:rPr sz="18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Calibri"/>
                <a:cs typeface="Calibri"/>
              </a:rPr>
              <a:t>Pivot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391" y="5539841"/>
            <a:ext cx="1653539" cy="280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18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Visualization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357" y="4147566"/>
            <a:ext cx="3073400" cy="2083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18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18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Cleaning</a:t>
            </a:r>
            <a:r>
              <a:rPr sz="18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3391" y="5951321"/>
            <a:ext cx="1598930" cy="280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Business</a:t>
            </a:r>
            <a:r>
              <a:rPr sz="1800" spc="-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243" y="6494170"/>
            <a:ext cx="39547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u="sng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Calibri Light"/>
                <a:cs typeface="Calibri Light"/>
                <a:hlinkClick r:id="rId2"/>
              </a:rPr>
              <a:t>*</a:t>
            </a:r>
            <a:r>
              <a:rPr sz="1600" i="1" u="sng" spc="-50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Calibri Light"/>
                <a:cs typeface="Calibri Light"/>
                <a:hlinkClick r:id="rId2"/>
              </a:rPr>
              <a:t> </a:t>
            </a:r>
            <a:r>
              <a:rPr sz="1600" i="1" u="sng" spc="-10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Calibri Light"/>
                <a:cs typeface="Calibri Light"/>
                <a:hlinkClick r:id="rId2"/>
              </a:rPr>
              <a:t>Reference:</a:t>
            </a:r>
            <a:r>
              <a:rPr sz="1600" i="1" u="sng" spc="-2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Calibri Light"/>
                <a:cs typeface="Calibri Light"/>
                <a:hlinkClick r:id="rId2"/>
              </a:rPr>
              <a:t> </a:t>
            </a:r>
            <a:r>
              <a:rPr sz="1600" i="1" u="sng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Calibri Light"/>
                <a:cs typeface="Calibri Light"/>
                <a:hlinkClick r:id="rId2"/>
              </a:rPr>
              <a:t>Spotify</a:t>
            </a:r>
            <a:r>
              <a:rPr sz="1600" i="1" u="sng" spc="-35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Calibri Light"/>
                <a:cs typeface="Calibri Light"/>
                <a:hlinkClick r:id="rId2"/>
              </a:rPr>
              <a:t> </a:t>
            </a:r>
            <a:r>
              <a:rPr sz="1600" i="1" u="sng" spc="-20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Calibri Light"/>
                <a:cs typeface="Calibri Light"/>
                <a:hlinkClick r:id="rId2"/>
              </a:rPr>
              <a:t>Tracks</a:t>
            </a:r>
            <a:r>
              <a:rPr sz="1600" i="1" u="sng" spc="-50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Calibri Light"/>
                <a:cs typeface="Calibri Light"/>
                <a:hlinkClick r:id="rId2"/>
              </a:rPr>
              <a:t> </a:t>
            </a:r>
            <a:r>
              <a:rPr sz="1600" i="1" u="sng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Calibri Light"/>
                <a:cs typeface="Calibri Light"/>
                <a:hlinkClick r:id="rId2"/>
              </a:rPr>
              <a:t>Dataset</a:t>
            </a:r>
            <a:r>
              <a:rPr sz="1600" i="1" u="sng" spc="-20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Calibri Light"/>
                <a:cs typeface="Calibri Light"/>
                <a:hlinkClick r:id="rId2"/>
              </a:rPr>
              <a:t> </a:t>
            </a:r>
            <a:r>
              <a:rPr sz="1600" i="1" u="sng" spc="-10" dirty="0">
                <a:solidFill>
                  <a:srgbClr val="8E57B6"/>
                </a:solidFill>
                <a:uFill>
                  <a:solidFill>
                    <a:srgbClr val="8E57B6"/>
                  </a:solidFill>
                </a:uFill>
                <a:latin typeface="Calibri Light"/>
                <a:cs typeface="Calibri Light"/>
                <a:hlinkClick r:id="rId2"/>
              </a:rPr>
              <a:t>(kaggle.com)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77297" y="5833274"/>
            <a:ext cx="1202690" cy="280670"/>
          </a:xfrm>
          <a:custGeom>
            <a:avLst/>
            <a:gdLst/>
            <a:ahLst/>
            <a:cxnLst/>
            <a:rect l="l" t="t" r="r" b="b"/>
            <a:pathLst>
              <a:path w="1202690" h="280670">
                <a:moveTo>
                  <a:pt x="1202436" y="0"/>
                </a:moveTo>
                <a:lnTo>
                  <a:pt x="0" y="0"/>
                </a:lnTo>
                <a:lnTo>
                  <a:pt x="0" y="280416"/>
                </a:lnTo>
                <a:lnTo>
                  <a:pt x="1202436" y="280416"/>
                </a:lnTo>
                <a:lnTo>
                  <a:pt x="12024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51016" y="964606"/>
            <a:ext cx="2709545" cy="1032510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Methodology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Project</a:t>
            </a:r>
            <a:r>
              <a:rPr sz="1800" b="1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Management:</a:t>
            </a:r>
            <a:r>
              <a:rPr sz="1800" b="1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Utilize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00185" y="1718436"/>
            <a:ext cx="47180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5"/>
              </a:lnSpc>
            </a:pP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Agile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99042" y="1697228"/>
            <a:ext cx="182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methodologies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57814" y="1718436"/>
            <a:ext cx="56578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5"/>
              </a:lnSpc>
            </a:pP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Trello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3082" y="2129917"/>
            <a:ext cx="74866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5"/>
              </a:lnSpc>
            </a:pP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Kanban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51016" y="1971548"/>
            <a:ext cx="534035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" indent="748030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project</a:t>
            </a:r>
            <a:r>
              <a:rPr sz="18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management</a:t>
            </a:r>
            <a:r>
              <a:rPr sz="18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ensure</a:t>
            </a:r>
            <a:r>
              <a:rPr sz="18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flexibility</a:t>
            </a:r>
            <a:r>
              <a:rPr sz="18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time-frame.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Exploratory</a:t>
            </a:r>
            <a:r>
              <a:rPr sz="1800" b="1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1800" b="1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D0D0D"/>
                </a:solidFill>
                <a:latin typeface="Calibri"/>
                <a:cs typeface="Calibri"/>
              </a:rPr>
              <a:t>Analysis</a:t>
            </a:r>
            <a:r>
              <a:rPr sz="1800" b="1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Calibri"/>
                <a:cs typeface="Calibri"/>
              </a:rPr>
              <a:t>(EDA):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Summary</a:t>
            </a:r>
            <a:r>
              <a:rPr sz="18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Statistics/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Visualizations/ Relationship</a:t>
            </a:r>
            <a:r>
              <a:rPr sz="18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Between Variables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51016" y="4441063"/>
            <a:ext cx="418274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0" dirty="0">
                <a:solidFill>
                  <a:srgbClr val="0D0D0D"/>
                </a:solidFill>
                <a:latin typeface="Calibri"/>
                <a:cs typeface="Calibri"/>
              </a:rPr>
              <a:t>Constraints:</a:t>
            </a:r>
            <a:endParaRPr sz="1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Difficulty</a:t>
            </a:r>
            <a:r>
              <a:rPr sz="18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finding</a:t>
            </a:r>
            <a:r>
              <a:rPr sz="18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18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18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69321" y="5010277"/>
            <a:ext cx="1515110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00"/>
              </a:lnSpc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most</a:t>
            </a:r>
            <a:r>
              <a:rPr sz="18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timeliness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94729" y="5400852"/>
            <a:ext cx="4558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800" spc="3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includes</a:t>
            </a:r>
            <a:r>
              <a:rPr sz="18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all</a:t>
            </a:r>
            <a:r>
              <a:rPr sz="18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necessary</a:t>
            </a:r>
            <a:r>
              <a:rPr sz="18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elements</a:t>
            </a:r>
            <a:r>
              <a:rPr sz="18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18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8216" y="5675782"/>
            <a:ext cx="484378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Limited</a:t>
            </a:r>
            <a:r>
              <a:rPr sz="18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time</a:t>
            </a:r>
            <a:r>
              <a:rPr sz="18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skills</a:t>
            </a:r>
            <a:r>
              <a:rPr sz="18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analyze</a:t>
            </a:r>
            <a:r>
              <a:rPr sz="18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large</a:t>
            </a:r>
            <a:r>
              <a:rPr sz="18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Calibri"/>
                <a:cs typeface="Calibri"/>
              </a:rPr>
              <a:t>dataset.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Limited</a:t>
            </a:r>
            <a:r>
              <a:rPr sz="18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time</a:t>
            </a:r>
            <a:r>
              <a:rPr sz="18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skills</a:t>
            </a:r>
            <a:r>
              <a:rPr sz="18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46945" y="6244755"/>
            <a:ext cx="1079500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100"/>
              </a:lnSpc>
            </a:pPr>
            <a:r>
              <a:rPr sz="1800" dirty="0">
                <a:solidFill>
                  <a:srgbClr val="0D0D0D"/>
                </a:solidFill>
                <a:latin typeface="Calibri"/>
                <a:cs typeface="Calibri"/>
              </a:rPr>
              <a:t>Spotify</a:t>
            </a:r>
            <a:r>
              <a:rPr sz="18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Calibri"/>
                <a:cs typeface="Calibri"/>
              </a:rPr>
              <a:t>API.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48428"/>
            <a:ext cx="12192000" cy="1910080"/>
            <a:chOff x="0" y="4948428"/>
            <a:chExt cx="12192000" cy="1910080"/>
          </a:xfrm>
        </p:grpSpPr>
        <p:sp>
          <p:nvSpPr>
            <p:cNvPr id="3" name="object 3"/>
            <p:cNvSpPr/>
            <p:nvPr/>
          </p:nvSpPr>
          <p:spPr>
            <a:xfrm>
              <a:off x="0" y="4948428"/>
              <a:ext cx="12192000" cy="1910080"/>
            </a:xfrm>
            <a:custGeom>
              <a:avLst/>
              <a:gdLst/>
              <a:ahLst/>
              <a:cxnLst/>
              <a:rect l="l" t="t" r="r" b="b"/>
              <a:pathLst>
                <a:path w="12192000" h="1910079">
                  <a:moveTo>
                    <a:pt x="12192000" y="0"/>
                  </a:moveTo>
                  <a:lnTo>
                    <a:pt x="11964289" y="142367"/>
                  </a:lnTo>
                  <a:lnTo>
                    <a:pt x="11887654" y="187511"/>
                  </a:lnTo>
                  <a:lnTo>
                    <a:pt x="11810208" y="232067"/>
                  </a:lnTo>
                  <a:lnTo>
                    <a:pt x="11731957" y="276032"/>
                  </a:lnTo>
                  <a:lnTo>
                    <a:pt x="11652909" y="319398"/>
                  </a:lnTo>
                  <a:lnTo>
                    <a:pt x="11573074" y="362162"/>
                  </a:lnTo>
                  <a:lnTo>
                    <a:pt x="11492458" y="404317"/>
                  </a:lnTo>
                  <a:lnTo>
                    <a:pt x="11411071" y="445858"/>
                  </a:lnTo>
                  <a:lnTo>
                    <a:pt x="11328920" y="486779"/>
                  </a:lnTo>
                  <a:lnTo>
                    <a:pt x="11246013" y="527077"/>
                  </a:lnTo>
                  <a:lnTo>
                    <a:pt x="11162359" y="566744"/>
                  </a:lnTo>
                  <a:lnTo>
                    <a:pt x="11077966" y="605776"/>
                  </a:lnTo>
                  <a:lnTo>
                    <a:pt x="10992842" y="644168"/>
                  </a:lnTo>
                  <a:lnTo>
                    <a:pt x="10906994" y="681913"/>
                  </a:lnTo>
                  <a:lnTo>
                    <a:pt x="10820432" y="719007"/>
                  </a:lnTo>
                  <a:lnTo>
                    <a:pt x="10733164" y="755445"/>
                  </a:lnTo>
                  <a:lnTo>
                    <a:pt x="10645197" y="791221"/>
                  </a:lnTo>
                  <a:lnTo>
                    <a:pt x="10556539" y="826329"/>
                  </a:lnTo>
                  <a:lnTo>
                    <a:pt x="10467200" y="860765"/>
                  </a:lnTo>
                  <a:lnTo>
                    <a:pt x="10377186" y="894522"/>
                  </a:lnTo>
                  <a:lnTo>
                    <a:pt x="10286507" y="927596"/>
                  </a:lnTo>
                  <a:lnTo>
                    <a:pt x="10195170" y="959982"/>
                  </a:lnTo>
                  <a:lnTo>
                    <a:pt x="10103183" y="991673"/>
                  </a:lnTo>
                  <a:lnTo>
                    <a:pt x="10010555" y="1022665"/>
                  </a:lnTo>
                  <a:lnTo>
                    <a:pt x="9917294" y="1052953"/>
                  </a:lnTo>
                  <a:lnTo>
                    <a:pt x="9823408" y="1082530"/>
                  </a:lnTo>
                  <a:lnTo>
                    <a:pt x="9728905" y="1111392"/>
                  </a:lnTo>
                  <a:lnTo>
                    <a:pt x="9633793" y="1139533"/>
                  </a:lnTo>
                  <a:lnTo>
                    <a:pt x="9538080" y="1166947"/>
                  </a:lnTo>
                  <a:lnTo>
                    <a:pt x="9441775" y="1193631"/>
                  </a:lnTo>
                  <a:lnTo>
                    <a:pt x="9344886" y="1219577"/>
                  </a:lnTo>
                  <a:lnTo>
                    <a:pt x="9247421" y="1244782"/>
                  </a:lnTo>
                  <a:lnTo>
                    <a:pt x="9149387" y="1269238"/>
                  </a:lnTo>
                  <a:lnTo>
                    <a:pt x="9050794" y="1292942"/>
                  </a:lnTo>
                  <a:lnTo>
                    <a:pt x="8951649" y="1315888"/>
                  </a:lnTo>
                  <a:lnTo>
                    <a:pt x="8851961" y="1338070"/>
                  </a:lnTo>
                  <a:lnTo>
                    <a:pt x="8751737" y="1359484"/>
                  </a:lnTo>
                  <a:lnTo>
                    <a:pt x="8650986" y="1380123"/>
                  </a:lnTo>
                  <a:lnTo>
                    <a:pt x="8549716" y="1399982"/>
                  </a:lnTo>
                  <a:lnTo>
                    <a:pt x="8447935" y="1419056"/>
                  </a:lnTo>
                  <a:lnTo>
                    <a:pt x="8345651" y="1437341"/>
                  </a:lnTo>
                  <a:lnTo>
                    <a:pt x="8242873" y="1454829"/>
                  </a:lnTo>
                  <a:lnTo>
                    <a:pt x="8139608" y="1471517"/>
                  </a:lnTo>
                  <a:lnTo>
                    <a:pt x="8035865" y="1487398"/>
                  </a:lnTo>
                  <a:lnTo>
                    <a:pt x="7931652" y="1502467"/>
                  </a:lnTo>
                  <a:lnTo>
                    <a:pt x="7826977" y="1516720"/>
                  </a:lnTo>
                  <a:lnTo>
                    <a:pt x="7721848" y="1530150"/>
                  </a:lnTo>
                  <a:lnTo>
                    <a:pt x="7616273" y="1542752"/>
                  </a:lnTo>
                  <a:lnTo>
                    <a:pt x="7510261" y="1554522"/>
                  </a:lnTo>
                  <a:lnTo>
                    <a:pt x="7403820" y="1565453"/>
                  </a:lnTo>
                  <a:lnTo>
                    <a:pt x="7296957" y="1575540"/>
                  </a:lnTo>
                  <a:lnTo>
                    <a:pt x="7189681" y="1584778"/>
                  </a:lnTo>
                  <a:lnTo>
                    <a:pt x="7082000" y="1593162"/>
                  </a:lnTo>
                  <a:lnTo>
                    <a:pt x="6973923" y="1600686"/>
                  </a:lnTo>
                  <a:lnTo>
                    <a:pt x="6865457" y="1607344"/>
                  </a:lnTo>
                  <a:lnTo>
                    <a:pt x="6756611" y="1613133"/>
                  </a:lnTo>
                  <a:lnTo>
                    <a:pt x="6647392" y="1618045"/>
                  </a:lnTo>
                  <a:lnTo>
                    <a:pt x="6537809" y="1622076"/>
                  </a:lnTo>
                  <a:lnTo>
                    <a:pt x="6427870" y="1625221"/>
                  </a:lnTo>
                  <a:lnTo>
                    <a:pt x="6317584" y="1627474"/>
                  </a:lnTo>
                  <a:lnTo>
                    <a:pt x="6206957" y="1628829"/>
                  </a:lnTo>
                  <a:lnTo>
                    <a:pt x="6096000" y="1629283"/>
                  </a:lnTo>
                  <a:lnTo>
                    <a:pt x="5985042" y="1628829"/>
                  </a:lnTo>
                  <a:lnTo>
                    <a:pt x="5874415" y="1627474"/>
                  </a:lnTo>
                  <a:lnTo>
                    <a:pt x="5764129" y="1625221"/>
                  </a:lnTo>
                  <a:lnTo>
                    <a:pt x="5654190" y="1622076"/>
                  </a:lnTo>
                  <a:lnTo>
                    <a:pt x="5544607" y="1618045"/>
                  </a:lnTo>
                  <a:lnTo>
                    <a:pt x="5435388" y="1613133"/>
                  </a:lnTo>
                  <a:lnTo>
                    <a:pt x="5326542" y="1607344"/>
                  </a:lnTo>
                  <a:lnTo>
                    <a:pt x="5218076" y="1600686"/>
                  </a:lnTo>
                  <a:lnTo>
                    <a:pt x="5109999" y="1593162"/>
                  </a:lnTo>
                  <a:lnTo>
                    <a:pt x="5002318" y="1584778"/>
                  </a:lnTo>
                  <a:lnTo>
                    <a:pt x="4895042" y="1575540"/>
                  </a:lnTo>
                  <a:lnTo>
                    <a:pt x="4788179" y="1565453"/>
                  </a:lnTo>
                  <a:lnTo>
                    <a:pt x="4681738" y="1554522"/>
                  </a:lnTo>
                  <a:lnTo>
                    <a:pt x="4575726" y="1542752"/>
                  </a:lnTo>
                  <a:lnTo>
                    <a:pt x="4470151" y="1530150"/>
                  </a:lnTo>
                  <a:lnTo>
                    <a:pt x="4365022" y="1516720"/>
                  </a:lnTo>
                  <a:lnTo>
                    <a:pt x="4260347" y="1502467"/>
                  </a:lnTo>
                  <a:lnTo>
                    <a:pt x="4156134" y="1487398"/>
                  </a:lnTo>
                  <a:lnTo>
                    <a:pt x="4052391" y="1471517"/>
                  </a:lnTo>
                  <a:lnTo>
                    <a:pt x="3949126" y="1454829"/>
                  </a:lnTo>
                  <a:lnTo>
                    <a:pt x="3846348" y="1437341"/>
                  </a:lnTo>
                  <a:lnTo>
                    <a:pt x="3744065" y="1419056"/>
                  </a:lnTo>
                  <a:lnTo>
                    <a:pt x="3642284" y="1399982"/>
                  </a:lnTo>
                  <a:lnTo>
                    <a:pt x="3541014" y="1380123"/>
                  </a:lnTo>
                  <a:lnTo>
                    <a:pt x="3440263" y="1359484"/>
                  </a:lnTo>
                  <a:lnTo>
                    <a:pt x="3340039" y="1338070"/>
                  </a:lnTo>
                  <a:lnTo>
                    <a:pt x="3240351" y="1315888"/>
                  </a:lnTo>
                  <a:lnTo>
                    <a:pt x="3141206" y="1292942"/>
                  </a:lnTo>
                  <a:lnTo>
                    <a:pt x="3042613" y="1269238"/>
                  </a:lnTo>
                  <a:lnTo>
                    <a:pt x="2944580" y="1244782"/>
                  </a:lnTo>
                  <a:lnTo>
                    <a:pt x="2847115" y="1219577"/>
                  </a:lnTo>
                  <a:lnTo>
                    <a:pt x="2750226" y="1193631"/>
                  </a:lnTo>
                  <a:lnTo>
                    <a:pt x="2653921" y="1166947"/>
                  </a:lnTo>
                  <a:lnTo>
                    <a:pt x="2558208" y="1139533"/>
                  </a:lnTo>
                  <a:lnTo>
                    <a:pt x="2463097" y="1111392"/>
                  </a:lnTo>
                  <a:lnTo>
                    <a:pt x="2368594" y="1082530"/>
                  </a:lnTo>
                  <a:lnTo>
                    <a:pt x="2274708" y="1052953"/>
                  </a:lnTo>
                  <a:lnTo>
                    <a:pt x="2181447" y="1022665"/>
                  </a:lnTo>
                  <a:lnTo>
                    <a:pt x="2088819" y="991673"/>
                  </a:lnTo>
                  <a:lnTo>
                    <a:pt x="1996833" y="959982"/>
                  </a:lnTo>
                  <a:lnTo>
                    <a:pt x="1905496" y="927596"/>
                  </a:lnTo>
                  <a:lnTo>
                    <a:pt x="1814817" y="894522"/>
                  </a:lnTo>
                  <a:lnTo>
                    <a:pt x="1724804" y="860765"/>
                  </a:lnTo>
                  <a:lnTo>
                    <a:pt x="1635465" y="826329"/>
                  </a:lnTo>
                  <a:lnTo>
                    <a:pt x="1546808" y="791221"/>
                  </a:lnTo>
                  <a:lnTo>
                    <a:pt x="1458841" y="755445"/>
                  </a:lnTo>
                  <a:lnTo>
                    <a:pt x="1371573" y="719007"/>
                  </a:lnTo>
                  <a:lnTo>
                    <a:pt x="1285011" y="681913"/>
                  </a:lnTo>
                  <a:lnTo>
                    <a:pt x="1199164" y="644168"/>
                  </a:lnTo>
                  <a:lnTo>
                    <a:pt x="1114040" y="605776"/>
                  </a:lnTo>
                  <a:lnTo>
                    <a:pt x="1029647" y="566744"/>
                  </a:lnTo>
                  <a:lnTo>
                    <a:pt x="945994" y="527077"/>
                  </a:lnTo>
                  <a:lnTo>
                    <a:pt x="863088" y="486779"/>
                  </a:lnTo>
                  <a:lnTo>
                    <a:pt x="780937" y="445858"/>
                  </a:lnTo>
                  <a:lnTo>
                    <a:pt x="699550" y="404317"/>
                  </a:lnTo>
                  <a:lnTo>
                    <a:pt x="618935" y="362162"/>
                  </a:lnTo>
                  <a:lnTo>
                    <a:pt x="539100" y="319398"/>
                  </a:lnTo>
                  <a:lnTo>
                    <a:pt x="460053" y="276032"/>
                  </a:lnTo>
                  <a:lnTo>
                    <a:pt x="381803" y="232067"/>
                  </a:lnTo>
                  <a:lnTo>
                    <a:pt x="304357" y="187511"/>
                  </a:lnTo>
                  <a:lnTo>
                    <a:pt x="227723" y="142367"/>
                  </a:lnTo>
                  <a:lnTo>
                    <a:pt x="0" y="0"/>
                  </a:lnTo>
                  <a:lnTo>
                    <a:pt x="0" y="1909572"/>
                  </a:lnTo>
                  <a:lnTo>
                    <a:pt x="12192000" y="190957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8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564124"/>
              <a:ext cx="12192000" cy="1294130"/>
            </a:xfrm>
            <a:custGeom>
              <a:avLst/>
              <a:gdLst/>
              <a:ahLst/>
              <a:cxnLst/>
              <a:rect l="l" t="t" r="r" b="b"/>
              <a:pathLst>
                <a:path w="12192000" h="1294129">
                  <a:moveTo>
                    <a:pt x="12192000" y="0"/>
                  </a:moveTo>
                  <a:lnTo>
                    <a:pt x="11964289" y="96469"/>
                  </a:lnTo>
                  <a:lnTo>
                    <a:pt x="11885712" y="127822"/>
                  </a:lnTo>
                  <a:lnTo>
                    <a:pt x="11806282" y="158758"/>
                  </a:lnTo>
                  <a:lnTo>
                    <a:pt x="11726006" y="189271"/>
                  </a:lnTo>
                  <a:lnTo>
                    <a:pt x="11644894" y="219359"/>
                  </a:lnTo>
                  <a:lnTo>
                    <a:pt x="11562955" y="249016"/>
                  </a:lnTo>
                  <a:lnTo>
                    <a:pt x="11480197" y="278240"/>
                  </a:lnTo>
                  <a:lnTo>
                    <a:pt x="11396629" y="307026"/>
                  </a:lnTo>
                  <a:lnTo>
                    <a:pt x="11312260" y="335370"/>
                  </a:lnTo>
                  <a:lnTo>
                    <a:pt x="11227098" y="363269"/>
                  </a:lnTo>
                  <a:lnTo>
                    <a:pt x="11141153" y="390719"/>
                  </a:lnTo>
                  <a:lnTo>
                    <a:pt x="11054433" y="417715"/>
                  </a:lnTo>
                  <a:lnTo>
                    <a:pt x="10966947" y="444254"/>
                  </a:lnTo>
                  <a:lnTo>
                    <a:pt x="10878704" y="470331"/>
                  </a:lnTo>
                  <a:lnTo>
                    <a:pt x="10789712" y="495944"/>
                  </a:lnTo>
                  <a:lnTo>
                    <a:pt x="10699980" y="521088"/>
                  </a:lnTo>
                  <a:lnTo>
                    <a:pt x="10609518" y="545758"/>
                  </a:lnTo>
                  <a:lnTo>
                    <a:pt x="10518334" y="569952"/>
                  </a:lnTo>
                  <a:lnTo>
                    <a:pt x="10426436" y="593666"/>
                  </a:lnTo>
                  <a:lnTo>
                    <a:pt x="10333834" y="616895"/>
                  </a:lnTo>
                  <a:lnTo>
                    <a:pt x="10240536" y="639635"/>
                  </a:lnTo>
                  <a:lnTo>
                    <a:pt x="10146551" y="661883"/>
                  </a:lnTo>
                  <a:lnTo>
                    <a:pt x="10051888" y="683635"/>
                  </a:lnTo>
                  <a:lnTo>
                    <a:pt x="9956556" y="704886"/>
                  </a:lnTo>
                  <a:lnTo>
                    <a:pt x="9860563" y="725634"/>
                  </a:lnTo>
                  <a:lnTo>
                    <a:pt x="9763918" y="745873"/>
                  </a:lnTo>
                  <a:lnTo>
                    <a:pt x="9666631" y="765601"/>
                  </a:lnTo>
                  <a:lnTo>
                    <a:pt x="9568709" y="784812"/>
                  </a:lnTo>
                  <a:lnTo>
                    <a:pt x="9470161" y="803504"/>
                  </a:lnTo>
                  <a:lnTo>
                    <a:pt x="9370997" y="821673"/>
                  </a:lnTo>
                  <a:lnTo>
                    <a:pt x="9271225" y="839314"/>
                  </a:lnTo>
                  <a:lnTo>
                    <a:pt x="9170854" y="856423"/>
                  </a:lnTo>
                  <a:lnTo>
                    <a:pt x="9069893" y="872997"/>
                  </a:lnTo>
                  <a:lnTo>
                    <a:pt x="8968350" y="889032"/>
                  </a:lnTo>
                  <a:lnTo>
                    <a:pt x="8866235" y="904524"/>
                  </a:lnTo>
                  <a:lnTo>
                    <a:pt x="8763556" y="919469"/>
                  </a:lnTo>
                  <a:lnTo>
                    <a:pt x="8660321" y="933862"/>
                  </a:lnTo>
                  <a:lnTo>
                    <a:pt x="8556540" y="947701"/>
                  </a:lnTo>
                  <a:lnTo>
                    <a:pt x="8452222" y="960981"/>
                  </a:lnTo>
                  <a:lnTo>
                    <a:pt x="8347374" y="973699"/>
                  </a:lnTo>
                  <a:lnTo>
                    <a:pt x="8242007" y="985850"/>
                  </a:lnTo>
                  <a:lnTo>
                    <a:pt x="8136129" y="997430"/>
                  </a:lnTo>
                  <a:lnTo>
                    <a:pt x="8029748" y="1008437"/>
                  </a:lnTo>
                  <a:lnTo>
                    <a:pt x="7922873" y="1018864"/>
                  </a:lnTo>
                  <a:lnTo>
                    <a:pt x="7815514" y="1028710"/>
                  </a:lnTo>
                  <a:lnTo>
                    <a:pt x="7707679" y="1037970"/>
                  </a:lnTo>
                  <a:lnTo>
                    <a:pt x="7599376" y="1046639"/>
                  </a:lnTo>
                  <a:lnTo>
                    <a:pt x="7490615" y="1054715"/>
                  </a:lnTo>
                  <a:lnTo>
                    <a:pt x="7381404" y="1062193"/>
                  </a:lnTo>
                  <a:lnTo>
                    <a:pt x="7271752" y="1069069"/>
                  </a:lnTo>
                  <a:lnTo>
                    <a:pt x="7161669" y="1075340"/>
                  </a:lnTo>
                  <a:lnTo>
                    <a:pt x="7051161" y="1081001"/>
                  </a:lnTo>
                  <a:lnTo>
                    <a:pt x="6940240" y="1086049"/>
                  </a:lnTo>
                  <a:lnTo>
                    <a:pt x="6828912" y="1090479"/>
                  </a:lnTo>
                  <a:lnTo>
                    <a:pt x="6717188" y="1094288"/>
                  </a:lnTo>
                  <a:lnTo>
                    <a:pt x="6605075" y="1097472"/>
                  </a:lnTo>
                  <a:lnTo>
                    <a:pt x="6492583" y="1100027"/>
                  </a:lnTo>
                  <a:lnTo>
                    <a:pt x="6379720" y="1101949"/>
                  </a:lnTo>
                  <a:lnTo>
                    <a:pt x="6266496" y="1103234"/>
                  </a:lnTo>
                  <a:lnTo>
                    <a:pt x="6152918" y="1103879"/>
                  </a:lnTo>
                  <a:lnTo>
                    <a:pt x="6039081" y="1103879"/>
                  </a:lnTo>
                  <a:lnTo>
                    <a:pt x="5925503" y="1103234"/>
                  </a:lnTo>
                  <a:lnTo>
                    <a:pt x="5812279" y="1101949"/>
                  </a:lnTo>
                  <a:lnTo>
                    <a:pt x="5699416" y="1100027"/>
                  </a:lnTo>
                  <a:lnTo>
                    <a:pt x="5586924" y="1097472"/>
                  </a:lnTo>
                  <a:lnTo>
                    <a:pt x="5474811" y="1094288"/>
                  </a:lnTo>
                  <a:lnTo>
                    <a:pt x="5363087" y="1090479"/>
                  </a:lnTo>
                  <a:lnTo>
                    <a:pt x="5251759" y="1086049"/>
                  </a:lnTo>
                  <a:lnTo>
                    <a:pt x="5140838" y="1081001"/>
                  </a:lnTo>
                  <a:lnTo>
                    <a:pt x="5030331" y="1075340"/>
                  </a:lnTo>
                  <a:lnTo>
                    <a:pt x="4920247" y="1069069"/>
                  </a:lnTo>
                  <a:lnTo>
                    <a:pt x="4810595" y="1062193"/>
                  </a:lnTo>
                  <a:lnTo>
                    <a:pt x="4701384" y="1054715"/>
                  </a:lnTo>
                  <a:lnTo>
                    <a:pt x="4592623" y="1046639"/>
                  </a:lnTo>
                  <a:lnTo>
                    <a:pt x="4484320" y="1037970"/>
                  </a:lnTo>
                  <a:lnTo>
                    <a:pt x="4376485" y="1028710"/>
                  </a:lnTo>
                  <a:lnTo>
                    <a:pt x="4269126" y="1018864"/>
                  </a:lnTo>
                  <a:lnTo>
                    <a:pt x="4162251" y="1008437"/>
                  </a:lnTo>
                  <a:lnTo>
                    <a:pt x="4055871" y="997430"/>
                  </a:lnTo>
                  <a:lnTo>
                    <a:pt x="3949992" y="985850"/>
                  </a:lnTo>
                  <a:lnTo>
                    <a:pt x="3844625" y="973699"/>
                  </a:lnTo>
                  <a:lnTo>
                    <a:pt x="3739778" y="960981"/>
                  </a:lnTo>
                  <a:lnTo>
                    <a:pt x="3635460" y="947701"/>
                  </a:lnTo>
                  <a:lnTo>
                    <a:pt x="3531679" y="933862"/>
                  </a:lnTo>
                  <a:lnTo>
                    <a:pt x="3428444" y="919469"/>
                  </a:lnTo>
                  <a:lnTo>
                    <a:pt x="3325765" y="904524"/>
                  </a:lnTo>
                  <a:lnTo>
                    <a:pt x="3223650" y="889032"/>
                  </a:lnTo>
                  <a:lnTo>
                    <a:pt x="3122107" y="872997"/>
                  </a:lnTo>
                  <a:lnTo>
                    <a:pt x="3021146" y="856423"/>
                  </a:lnTo>
                  <a:lnTo>
                    <a:pt x="2920775" y="839314"/>
                  </a:lnTo>
                  <a:lnTo>
                    <a:pt x="2821003" y="821673"/>
                  </a:lnTo>
                  <a:lnTo>
                    <a:pt x="2721840" y="803504"/>
                  </a:lnTo>
                  <a:lnTo>
                    <a:pt x="2623292" y="784812"/>
                  </a:lnTo>
                  <a:lnTo>
                    <a:pt x="2525371" y="765601"/>
                  </a:lnTo>
                  <a:lnTo>
                    <a:pt x="2428083" y="745873"/>
                  </a:lnTo>
                  <a:lnTo>
                    <a:pt x="2331439" y="725634"/>
                  </a:lnTo>
                  <a:lnTo>
                    <a:pt x="2235446" y="704886"/>
                  </a:lnTo>
                  <a:lnTo>
                    <a:pt x="2140114" y="683635"/>
                  </a:lnTo>
                  <a:lnTo>
                    <a:pt x="2045451" y="661883"/>
                  </a:lnTo>
                  <a:lnTo>
                    <a:pt x="1951467" y="639635"/>
                  </a:lnTo>
                  <a:lnTo>
                    <a:pt x="1858169" y="616895"/>
                  </a:lnTo>
                  <a:lnTo>
                    <a:pt x="1765567" y="593666"/>
                  </a:lnTo>
                  <a:lnTo>
                    <a:pt x="1673670" y="569952"/>
                  </a:lnTo>
                  <a:lnTo>
                    <a:pt x="1582486" y="545758"/>
                  </a:lnTo>
                  <a:lnTo>
                    <a:pt x="1492024" y="521088"/>
                  </a:lnTo>
                  <a:lnTo>
                    <a:pt x="1402293" y="495944"/>
                  </a:lnTo>
                  <a:lnTo>
                    <a:pt x="1313302" y="470331"/>
                  </a:lnTo>
                  <a:lnTo>
                    <a:pt x="1225059" y="444254"/>
                  </a:lnTo>
                  <a:lnTo>
                    <a:pt x="1137573" y="417715"/>
                  </a:lnTo>
                  <a:lnTo>
                    <a:pt x="1050853" y="390719"/>
                  </a:lnTo>
                  <a:lnTo>
                    <a:pt x="964909" y="363269"/>
                  </a:lnTo>
                  <a:lnTo>
                    <a:pt x="879748" y="335370"/>
                  </a:lnTo>
                  <a:lnTo>
                    <a:pt x="795379" y="307026"/>
                  </a:lnTo>
                  <a:lnTo>
                    <a:pt x="711811" y="278240"/>
                  </a:lnTo>
                  <a:lnTo>
                    <a:pt x="629054" y="249016"/>
                  </a:lnTo>
                  <a:lnTo>
                    <a:pt x="547115" y="219359"/>
                  </a:lnTo>
                  <a:lnTo>
                    <a:pt x="466004" y="189271"/>
                  </a:lnTo>
                  <a:lnTo>
                    <a:pt x="385729" y="158758"/>
                  </a:lnTo>
                  <a:lnTo>
                    <a:pt x="306299" y="127822"/>
                  </a:lnTo>
                  <a:lnTo>
                    <a:pt x="227723" y="96469"/>
                  </a:lnTo>
                  <a:lnTo>
                    <a:pt x="0" y="0"/>
                  </a:lnTo>
                  <a:lnTo>
                    <a:pt x="0" y="1293875"/>
                  </a:lnTo>
                  <a:lnTo>
                    <a:pt x="12192000" y="12938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9C2F8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6224" y="192404"/>
            <a:ext cx="6351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Wrangling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Cleaning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3183" y="2499487"/>
            <a:ext cx="18637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Missing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183" y="3108782"/>
            <a:ext cx="17621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Inconsistency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183" y="3718940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618" y="3741292"/>
            <a:ext cx="1452880" cy="3111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Special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letters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183" y="4328236"/>
            <a:ext cx="1314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Numbers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183" y="4938521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618" y="4960492"/>
            <a:ext cx="1979930" cy="311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Filter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structure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0402" y="1363472"/>
            <a:ext cx="6052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7375" algn="l"/>
              </a:tabLst>
            </a:pPr>
            <a:r>
              <a:rPr sz="2800" b="1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800" b="1" spc="-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D0D0D"/>
                </a:solidFill>
                <a:latin typeface="Calibri"/>
                <a:cs typeface="Calibri"/>
              </a:rPr>
              <a:t>Noise</a:t>
            </a:r>
            <a:r>
              <a:rPr sz="2800" b="1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2800" b="1" spc="-30" dirty="0">
                <a:solidFill>
                  <a:srgbClr val="0D0D0D"/>
                </a:solidFill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64025" y="4916804"/>
            <a:ext cx="4061460" cy="311150"/>
          </a:xfrm>
          <a:custGeom>
            <a:avLst/>
            <a:gdLst/>
            <a:ahLst/>
            <a:cxnLst/>
            <a:rect l="l" t="t" r="r" b="b"/>
            <a:pathLst>
              <a:path w="4061459" h="311150">
                <a:moveTo>
                  <a:pt x="4061460" y="0"/>
                </a:moveTo>
                <a:lnTo>
                  <a:pt x="2892552" y="0"/>
                </a:lnTo>
                <a:lnTo>
                  <a:pt x="0" y="0"/>
                </a:lnTo>
                <a:lnTo>
                  <a:pt x="0" y="310896"/>
                </a:lnTo>
                <a:lnTo>
                  <a:pt x="2892552" y="310896"/>
                </a:lnTo>
                <a:lnTo>
                  <a:pt x="4061460" y="310896"/>
                </a:lnTo>
                <a:lnTo>
                  <a:pt x="40614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08805" y="2455926"/>
            <a:ext cx="4646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Check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filling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NaN: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isnull().sum/fillna()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08805" y="3065526"/>
            <a:ext cx="4138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Inconsistency: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.str.replace()/str.title()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8805" y="3675379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64025" y="3697604"/>
            <a:ext cx="1608455" cy="3111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30"/>
              </a:lnSpc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UFT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encoding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08805" y="4284979"/>
            <a:ext cx="2334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Numbers: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round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().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8805" y="4894275"/>
            <a:ext cx="44323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Filter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structure: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Filter()/Pivot_table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64293" y="1328673"/>
            <a:ext cx="1444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D0D0D"/>
                </a:solidFill>
                <a:latin typeface="Calibri"/>
                <a:cs typeface="Calibri"/>
              </a:rPr>
              <a:t>Obstacles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8459" y="2363723"/>
            <a:ext cx="454151" cy="44500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8459" y="3015995"/>
            <a:ext cx="454151" cy="44500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8459" y="4340352"/>
            <a:ext cx="454151" cy="44500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9607" y="4849367"/>
            <a:ext cx="452627" cy="44500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29596" y="3697504"/>
            <a:ext cx="476460" cy="47646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1823" y="3785615"/>
            <a:ext cx="1226820" cy="265175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13319" y="3773795"/>
            <a:ext cx="931164" cy="2457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6626" y="2302891"/>
            <a:ext cx="568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Playlist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6508" y="3959352"/>
            <a:ext cx="2298700" cy="367665"/>
          </a:xfrm>
          <a:custGeom>
            <a:avLst/>
            <a:gdLst/>
            <a:ahLst/>
            <a:cxnLst/>
            <a:rect l="l" t="t" r="r" b="b"/>
            <a:pathLst>
              <a:path w="2298700" h="367664">
                <a:moveTo>
                  <a:pt x="2236978" y="0"/>
                </a:moveTo>
                <a:lnTo>
                  <a:pt x="61213" y="0"/>
                </a:lnTo>
                <a:lnTo>
                  <a:pt x="37386" y="4814"/>
                </a:lnTo>
                <a:lnTo>
                  <a:pt x="17929" y="17938"/>
                </a:lnTo>
                <a:lnTo>
                  <a:pt x="4810" y="37397"/>
                </a:lnTo>
                <a:lnTo>
                  <a:pt x="0" y="61214"/>
                </a:lnTo>
                <a:lnTo>
                  <a:pt x="0" y="306070"/>
                </a:lnTo>
                <a:lnTo>
                  <a:pt x="4810" y="329886"/>
                </a:lnTo>
                <a:lnTo>
                  <a:pt x="17929" y="349345"/>
                </a:lnTo>
                <a:lnTo>
                  <a:pt x="37386" y="362469"/>
                </a:lnTo>
                <a:lnTo>
                  <a:pt x="61213" y="367284"/>
                </a:lnTo>
                <a:lnTo>
                  <a:pt x="2236978" y="367284"/>
                </a:lnTo>
                <a:lnTo>
                  <a:pt x="2260794" y="362469"/>
                </a:lnTo>
                <a:lnTo>
                  <a:pt x="2280253" y="349345"/>
                </a:lnTo>
                <a:lnTo>
                  <a:pt x="2293377" y="329886"/>
                </a:lnTo>
                <a:lnTo>
                  <a:pt x="2298191" y="306070"/>
                </a:lnTo>
                <a:lnTo>
                  <a:pt x="2298191" y="61214"/>
                </a:lnTo>
                <a:lnTo>
                  <a:pt x="2293377" y="37397"/>
                </a:lnTo>
                <a:lnTo>
                  <a:pt x="2280253" y="17938"/>
                </a:lnTo>
                <a:lnTo>
                  <a:pt x="2260794" y="4814"/>
                </a:lnTo>
                <a:lnTo>
                  <a:pt x="2236978" y="0"/>
                </a:lnTo>
                <a:close/>
              </a:path>
            </a:pathLst>
          </a:custGeom>
          <a:solidFill>
            <a:srgbClr val="18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6626" y="4020439"/>
            <a:ext cx="965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14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Library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508" y="4634484"/>
            <a:ext cx="2298191" cy="3672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06626" y="4695571"/>
            <a:ext cx="7715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Segoe UI"/>
                <a:cs typeface="Segoe UI"/>
              </a:rPr>
              <a:t>Trending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9783" y="1796795"/>
            <a:ext cx="154305" cy="216535"/>
          </a:xfrm>
          <a:custGeom>
            <a:avLst/>
            <a:gdLst/>
            <a:ahLst/>
            <a:cxnLst/>
            <a:rect l="l" t="t" r="r" b="b"/>
            <a:pathLst>
              <a:path w="154305" h="216535">
                <a:moveTo>
                  <a:pt x="0" y="51815"/>
                </a:moveTo>
                <a:lnTo>
                  <a:pt x="153924" y="51815"/>
                </a:lnTo>
                <a:lnTo>
                  <a:pt x="153924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  <a:path w="154305" h="216535">
                <a:moveTo>
                  <a:pt x="0" y="134112"/>
                </a:moveTo>
                <a:lnTo>
                  <a:pt x="153924" y="134112"/>
                </a:lnTo>
                <a:lnTo>
                  <a:pt x="153924" y="82296"/>
                </a:lnTo>
                <a:lnTo>
                  <a:pt x="0" y="82296"/>
                </a:lnTo>
                <a:lnTo>
                  <a:pt x="0" y="134112"/>
                </a:lnTo>
                <a:close/>
              </a:path>
              <a:path w="154305" h="216535">
                <a:moveTo>
                  <a:pt x="0" y="216407"/>
                </a:moveTo>
                <a:lnTo>
                  <a:pt x="153924" y="216407"/>
                </a:lnTo>
                <a:lnTo>
                  <a:pt x="153924" y="164591"/>
                </a:lnTo>
                <a:lnTo>
                  <a:pt x="0" y="164591"/>
                </a:lnTo>
                <a:lnTo>
                  <a:pt x="0" y="21640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25652" y="1266253"/>
            <a:ext cx="2280285" cy="4711700"/>
            <a:chOff x="1025652" y="1266253"/>
            <a:chExt cx="2280285" cy="4711700"/>
          </a:xfrm>
        </p:grpSpPr>
        <p:sp>
          <p:nvSpPr>
            <p:cNvPr id="9" name="object 9"/>
            <p:cNvSpPr/>
            <p:nvPr/>
          </p:nvSpPr>
          <p:spPr>
            <a:xfrm>
              <a:off x="1025652" y="2763012"/>
              <a:ext cx="2280285" cy="1717675"/>
            </a:xfrm>
            <a:custGeom>
              <a:avLst/>
              <a:gdLst/>
              <a:ahLst/>
              <a:cxnLst/>
              <a:rect l="l" t="t" r="r" b="b"/>
              <a:pathLst>
                <a:path w="2280285" h="1717675">
                  <a:moveTo>
                    <a:pt x="0" y="0"/>
                  </a:moveTo>
                  <a:lnTo>
                    <a:pt x="2279904" y="0"/>
                  </a:lnTo>
                </a:path>
                <a:path w="2280285" h="1717675">
                  <a:moveTo>
                    <a:pt x="0" y="1717548"/>
                  </a:moveTo>
                  <a:lnTo>
                    <a:pt x="2279904" y="1717548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7488" y="1796796"/>
              <a:ext cx="50800" cy="216535"/>
            </a:xfrm>
            <a:custGeom>
              <a:avLst/>
              <a:gdLst/>
              <a:ahLst/>
              <a:cxnLst/>
              <a:rect l="l" t="t" r="r" b="b"/>
              <a:pathLst>
                <a:path w="50800" h="216535">
                  <a:moveTo>
                    <a:pt x="0" y="51815"/>
                  </a:moveTo>
                  <a:lnTo>
                    <a:pt x="50291" y="51815"/>
                  </a:lnTo>
                  <a:lnTo>
                    <a:pt x="50291" y="0"/>
                  </a:lnTo>
                  <a:lnTo>
                    <a:pt x="0" y="0"/>
                  </a:lnTo>
                  <a:lnTo>
                    <a:pt x="0" y="51815"/>
                  </a:lnTo>
                  <a:close/>
                </a:path>
                <a:path w="50800" h="216535">
                  <a:moveTo>
                    <a:pt x="0" y="134112"/>
                  </a:moveTo>
                  <a:lnTo>
                    <a:pt x="50291" y="134112"/>
                  </a:lnTo>
                  <a:lnTo>
                    <a:pt x="50291" y="82296"/>
                  </a:lnTo>
                  <a:lnTo>
                    <a:pt x="0" y="82296"/>
                  </a:lnTo>
                  <a:lnTo>
                    <a:pt x="0" y="134112"/>
                  </a:lnTo>
                  <a:close/>
                </a:path>
                <a:path w="50800" h="216535">
                  <a:moveTo>
                    <a:pt x="0" y="216407"/>
                  </a:moveTo>
                  <a:lnTo>
                    <a:pt x="50291" y="216407"/>
                  </a:lnTo>
                  <a:lnTo>
                    <a:pt x="50291" y="164591"/>
                  </a:lnTo>
                  <a:lnTo>
                    <a:pt x="0" y="164591"/>
                  </a:lnTo>
                  <a:lnTo>
                    <a:pt x="0" y="21640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5296" y="1271016"/>
              <a:ext cx="259079" cy="226060"/>
            </a:xfrm>
            <a:custGeom>
              <a:avLst/>
              <a:gdLst/>
              <a:ahLst/>
              <a:cxnLst/>
              <a:rect l="l" t="t" r="r" b="b"/>
              <a:pathLst>
                <a:path w="259080" h="226059">
                  <a:moveTo>
                    <a:pt x="259079" y="185800"/>
                  </a:moveTo>
                  <a:lnTo>
                    <a:pt x="259079" y="194183"/>
                  </a:lnTo>
                  <a:lnTo>
                    <a:pt x="250570" y="202692"/>
                  </a:lnTo>
                  <a:lnTo>
                    <a:pt x="242188" y="202692"/>
                  </a:lnTo>
                  <a:lnTo>
                    <a:pt x="111938" y="202692"/>
                  </a:lnTo>
                  <a:lnTo>
                    <a:pt x="45053" y="202692"/>
                  </a:lnTo>
                  <a:lnTo>
                    <a:pt x="20411" y="202692"/>
                  </a:lnTo>
                  <a:lnTo>
                    <a:pt x="16890" y="202692"/>
                  </a:lnTo>
                  <a:lnTo>
                    <a:pt x="8445" y="202692"/>
                  </a:lnTo>
                  <a:lnTo>
                    <a:pt x="0" y="194183"/>
                  </a:lnTo>
                  <a:lnTo>
                    <a:pt x="0" y="8382"/>
                  </a:lnTo>
                  <a:lnTo>
                    <a:pt x="8445" y="0"/>
                  </a:lnTo>
                  <a:lnTo>
                    <a:pt x="250570" y="0"/>
                  </a:lnTo>
                  <a:lnTo>
                    <a:pt x="259079" y="8382"/>
                  </a:lnTo>
                  <a:lnTo>
                    <a:pt x="259079" y="16891"/>
                  </a:lnTo>
                  <a:lnTo>
                    <a:pt x="259079" y="185800"/>
                  </a:lnTo>
                  <a:close/>
                </a:path>
                <a:path w="259080" h="226059">
                  <a:moveTo>
                    <a:pt x="50291" y="225551"/>
                  </a:moveTo>
                  <a:lnTo>
                    <a:pt x="208787" y="225551"/>
                  </a:lnTo>
                </a:path>
                <a:path w="259080" h="226059">
                  <a:moveTo>
                    <a:pt x="131063" y="202692"/>
                  </a:moveTo>
                  <a:lnTo>
                    <a:pt x="131063" y="225551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5296" y="1313688"/>
              <a:ext cx="259079" cy="143510"/>
            </a:xfrm>
            <a:custGeom>
              <a:avLst/>
              <a:gdLst/>
              <a:ahLst/>
              <a:cxnLst/>
              <a:rect l="l" t="t" r="r" b="b"/>
              <a:pathLst>
                <a:path w="259080" h="143509">
                  <a:moveTo>
                    <a:pt x="124967" y="137922"/>
                  </a:moveTo>
                  <a:lnTo>
                    <a:pt x="124967" y="135000"/>
                  </a:lnTo>
                  <a:lnTo>
                    <a:pt x="127381" y="132587"/>
                  </a:lnTo>
                  <a:lnTo>
                    <a:pt x="130301" y="132587"/>
                  </a:lnTo>
                  <a:lnTo>
                    <a:pt x="133222" y="132587"/>
                  </a:lnTo>
                  <a:lnTo>
                    <a:pt x="135635" y="135000"/>
                  </a:lnTo>
                  <a:lnTo>
                    <a:pt x="135635" y="137922"/>
                  </a:lnTo>
                  <a:lnTo>
                    <a:pt x="135635" y="140842"/>
                  </a:lnTo>
                  <a:lnTo>
                    <a:pt x="133222" y="143256"/>
                  </a:lnTo>
                  <a:lnTo>
                    <a:pt x="130301" y="143256"/>
                  </a:lnTo>
                  <a:lnTo>
                    <a:pt x="127381" y="143256"/>
                  </a:lnTo>
                  <a:lnTo>
                    <a:pt x="124967" y="140842"/>
                  </a:lnTo>
                  <a:lnTo>
                    <a:pt x="124967" y="137922"/>
                  </a:lnTo>
                  <a:close/>
                </a:path>
                <a:path w="259080" h="143509">
                  <a:moveTo>
                    <a:pt x="0" y="115824"/>
                  </a:moveTo>
                  <a:lnTo>
                    <a:pt x="259079" y="115824"/>
                  </a:lnTo>
                </a:path>
                <a:path w="259080" h="143509">
                  <a:moveTo>
                    <a:pt x="102107" y="0"/>
                  </a:moveTo>
                  <a:lnTo>
                    <a:pt x="102107" y="76200"/>
                  </a:lnTo>
                  <a:lnTo>
                    <a:pt x="163067" y="39242"/>
                  </a:lnTo>
                  <a:lnTo>
                    <a:pt x="102107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822" y="2316194"/>
              <a:ext cx="217598" cy="2261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5296" y="2971800"/>
              <a:ext cx="259079" cy="2590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2537" y="3479101"/>
              <a:ext cx="200025" cy="28213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440" y="4657058"/>
              <a:ext cx="198314" cy="2733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2630" y="4020026"/>
              <a:ext cx="245935" cy="2474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7426" y="5226595"/>
              <a:ext cx="226595" cy="2265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302" y="5741928"/>
              <a:ext cx="220842" cy="23551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706626" y="1260728"/>
            <a:ext cx="887094" cy="760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sz="14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Us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Our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Album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6626" y="2978023"/>
            <a:ext cx="5226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Artists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06626" y="3499230"/>
            <a:ext cx="1383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Podcast</a:t>
            </a:r>
            <a:r>
              <a:rPr sz="14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4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Shows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6626" y="5216093"/>
            <a:ext cx="1171575" cy="761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Help</a:t>
            </a:r>
            <a:endParaRPr sz="14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Report</a:t>
            </a:r>
            <a:r>
              <a:rPr sz="14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History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DB853"/>
                </a:solidFill>
              </a:rPr>
              <a:t>Business</a:t>
            </a:r>
            <a:r>
              <a:rPr spc="-155" dirty="0">
                <a:solidFill>
                  <a:srgbClr val="1DB853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Insights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3799332" y="941832"/>
            <a:ext cx="5189220" cy="5579745"/>
            <a:chOff x="3799332" y="941832"/>
            <a:chExt cx="5189220" cy="557974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9332" y="941832"/>
              <a:ext cx="5189220" cy="55793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3632" y="1059180"/>
              <a:ext cx="4962906" cy="534695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15884" y="1571244"/>
              <a:ext cx="160020" cy="460705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682744" y="676097"/>
            <a:ext cx="3409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Segoe UI"/>
                <a:cs typeface="Segoe UI"/>
              </a:rPr>
              <a:t>Top</a:t>
            </a:r>
            <a:r>
              <a:rPr sz="1800" b="1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Tracks</a:t>
            </a:r>
            <a:r>
              <a:rPr sz="1800" b="1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800" b="1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Popularity</a:t>
            </a:r>
            <a:r>
              <a:rPr sz="1800" b="1" spc="-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&gt;</a:t>
            </a:r>
            <a:r>
              <a:rPr sz="1800" b="1" spc="-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Segoe UI"/>
                <a:cs typeface="Segoe UI"/>
              </a:rPr>
              <a:t>90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391" y="6461861"/>
            <a:ext cx="1084453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*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b="1" i="1" dirty="0">
                <a:solidFill>
                  <a:srgbClr val="FFFFFF"/>
                </a:solidFill>
                <a:latin typeface="Segoe UI"/>
                <a:cs typeface="Segoe UI"/>
              </a:rPr>
              <a:t>popularity</a:t>
            </a:r>
            <a:r>
              <a:rPr sz="1050" b="1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track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050" i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value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between</a:t>
            </a:r>
            <a:r>
              <a:rPr sz="1050" i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100,</a:t>
            </a:r>
            <a:r>
              <a:rPr sz="105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100</a:t>
            </a:r>
            <a:r>
              <a:rPr sz="105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being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popular,</a:t>
            </a:r>
            <a:r>
              <a:rPr sz="105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which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calculated</a:t>
            </a:r>
            <a:r>
              <a:rPr sz="1050" i="1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by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algorithm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is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based,</a:t>
            </a:r>
            <a:r>
              <a:rPr sz="1050" i="1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105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part,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number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plays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the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track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has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had</a:t>
            </a:r>
            <a:r>
              <a:rPr sz="105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and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how</a:t>
            </a:r>
            <a:r>
              <a:rPr sz="105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recent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those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plays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are.</a:t>
            </a:r>
            <a:r>
              <a:rPr sz="1050" i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Generally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speaking,</a:t>
            </a:r>
            <a:r>
              <a:rPr sz="1050" i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songs</a:t>
            </a:r>
            <a:r>
              <a:rPr sz="1050" i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being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played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lot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now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will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have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higher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popularity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than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songs</a:t>
            </a:r>
            <a:r>
              <a:rPr sz="1050" i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that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were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played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050" i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lot</a:t>
            </a:r>
            <a:r>
              <a:rPr sz="1050" i="1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in</a:t>
            </a:r>
            <a:r>
              <a:rPr sz="1050" i="1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i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050" i="1" spc="-10" dirty="0">
                <a:solidFill>
                  <a:srgbClr val="FFFFFF"/>
                </a:solidFill>
                <a:latin typeface="Segoe UI"/>
                <a:cs typeface="Segoe UI"/>
              </a:rPr>
              <a:t> past.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347704" y="6307835"/>
            <a:ext cx="777240" cy="548640"/>
          </a:xfrm>
          <a:custGeom>
            <a:avLst/>
            <a:gdLst/>
            <a:ahLst/>
            <a:cxnLst/>
            <a:rect l="l" t="t" r="r" b="b"/>
            <a:pathLst>
              <a:path w="777240" h="548640">
                <a:moveTo>
                  <a:pt x="685800" y="0"/>
                </a:moveTo>
                <a:lnTo>
                  <a:pt x="91440" y="0"/>
                </a:lnTo>
                <a:lnTo>
                  <a:pt x="55828" y="7186"/>
                </a:lnTo>
                <a:lnTo>
                  <a:pt x="26765" y="26784"/>
                </a:lnTo>
                <a:lnTo>
                  <a:pt x="7179" y="55849"/>
                </a:lnTo>
                <a:lnTo>
                  <a:pt x="0" y="91439"/>
                </a:lnTo>
                <a:lnTo>
                  <a:pt x="0" y="548639"/>
                </a:lnTo>
                <a:lnTo>
                  <a:pt x="777240" y="548639"/>
                </a:lnTo>
                <a:lnTo>
                  <a:pt x="777240" y="91439"/>
                </a:lnTo>
                <a:lnTo>
                  <a:pt x="770060" y="55849"/>
                </a:lnTo>
                <a:lnTo>
                  <a:pt x="750474" y="26784"/>
                </a:lnTo>
                <a:lnTo>
                  <a:pt x="721411" y="7186"/>
                </a:lnTo>
                <a:lnTo>
                  <a:pt x="685800" y="0"/>
                </a:lnTo>
                <a:close/>
              </a:path>
            </a:pathLst>
          </a:custGeom>
          <a:solidFill>
            <a:srgbClr val="1DB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674602" y="6467043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43719" y="2135651"/>
            <a:ext cx="2111375" cy="154749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Conclusion:</a:t>
            </a:r>
            <a:endParaRPr sz="1800">
              <a:latin typeface="Segoe UI"/>
              <a:cs typeface="Segoe UI"/>
            </a:endParaRPr>
          </a:p>
          <a:p>
            <a:pPr marL="12700" marR="5080">
              <a:lnSpc>
                <a:spcPct val="150100"/>
              </a:lnSpc>
              <a:spcBef>
                <a:spcPts val="40"/>
              </a:spcBef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There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are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sz="16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24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songs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popularity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score</a:t>
            </a:r>
            <a:r>
              <a:rPr sz="16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above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90.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43719" y="4062557"/>
            <a:ext cx="1925320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EDA</a:t>
            </a:r>
            <a:r>
              <a:rPr sz="180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method: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Summary</a:t>
            </a:r>
            <a:r>
              <a:rPr sz="18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Statistics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5" y="2374392"/>
            <a:ext cx="2107691" cy="2545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2088" y="2393950"/>
            <a:ext cx="537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Playlist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088" y="3069082"/>
            <a:ext cx="450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Artists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088" y="3589731"/>
            <a:ext cx="12509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Podcasts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Shows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79480" y="6309359"/>
            <a:ext cx="777240" cy="548640"/>
          </a:xfrm>
          <a:custGeom>
            <a:avLst/>
            <a:gdLst/>
            <a:ahLst/>
            <a:cxnLst/>
            <a:rect l="l" t="t" r="r" b="b"/>
            <a:pathLst>
              <a:path w="777240" h="548640">
                <a:moveTo>
                  <a:pt x="685800" y="0"/>
                </a:moveTo>
                <a:lnTo>
                  <a:pt x="91440" y="0"/>
                </a:lnTo>
                <a:lnTo>
                  <a:pt x="55828" y="7186"/>
                </a:lnTo>
                <a:lnTo>
                  <a:pt x="26765" y="26784"/>
                </a:lnTo>
                <a:lnTo>
                  <a:pt x="7179" y="55849"/>
                </a:lnTo>
                <a:lnTo>
                  <a:pt x="0" y="91439"/>
                </a:lnTo>
                <a:lnTo>
                  <a:pt x="0" y="548639"/>
                </a:lnTo>
                <a:lnTo>
                  <a:pt x="777240" y="548639"/>
                </a:lnTo>
                <a:lnTo>
                  <a:pt x="777240" y="91439"/>
                </a:lnTo>
                <a:lnTo>
                  <a:pt x="770060" y="55849"/>
                </a:lnTo>
                <a:lnTo>
                  <a:pt x="750474" y="26784"/>
                </a:lnTo>
                <a:lnTo>
                  <a:pt x="721411" y="7186"/>
                </a:lnTo>
                <a:lnTo>
                  <a:pt x="685800" y="0"/>
                </a:lnTo>
                <a:close/>
              </a:path>
            </a:pathLst>
          </a:custGeom>
          <a:solidFill>
            <a:srgbClr val="1DB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37160" y="1398841"/>
            <a:ext cx="9103995" cy="4900930"/>
            <a:chOff x="137160" y="1398841"/>
            <a:chExt cx="9103995" cy="4900930"/>
          </a:xfrm>
        </p:grpSpPr>
        <p:sp>
          <p:nvSpPr>
            <p:cNvPr id="8" name="object 8"/>
            <p:cNvSpPr/>
            <p:nvPr/>
          </p:nvSpPr>
          <p:spPr>
            <a:xfrm>
              <a:off x="137160" y="2895600"/>
              <a:ext cx="2091689" cy="1717675"/>
            </a:xfrm>
            <a:custGeom>
              <a:avLst/>
              <a:gdLst/>
              <a:ahLst/>
              <a:cxnLst/>
              <a:rect l="l" t="t" r="r" b="b"/>
              <a:pathLst>
                <a:path w="2091689" h="1717675">
                  <a:moveTo>
                    <a:pt x="0" y="0"/>
                  </a:moveTo>
                  <a:lnTo>
                    <a:pt x="2091435" y="0"/>
                  </a:lnTo>
                </a:path>
                <a:path w="2091689" h="1717675">
                  <a:moveTo>
                    <a:pt x="0" y="1717548"/>
                  </a:moveTo>
                  <a:lnTo>
                    <a:pt x="2091435" y="1717548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7471" y="1929383"/>
              <a:ext cx="218440" cy="198120"/>
            </a:xfrm>
            <a:custGeom>
              <a:avLst/>
              <a:gdLst/>
              <a:ahLst/>
              <a:cxnLst/>
              <a:rect l="l" t="t" r="r" b="b"/>
              <a:pathLst>
                <a:path w="218440" h="198119">
                  <a:moveTo>
                    <a:pt x="76200" y="47244"/>
                  </a:moveTo>
                  <a:lnTo>
                    <a:pt x="217931" y="47244"/>
                  </a:lnTo>
                  <a:lnTo>
                    <a:pt x="217931" y="0"/>
                  </a:lnTo>
                  <a:lnTo>
                    <a:pt x="76200" y="0"/>
                  </a:lnTo>
                  <a:lnTo>
                    <a:pt x="76200" y="47244"/>
                  </a:lnTo>
                  <a:close/>
                </a:path>
                <a:path w="218440" h="198119">
                  <a:moveTo>
                    <a:pt x="76200" y="121920"/>
                  </a:moveTo>
                  <a:lnTo>
                    <a:pt x="217931" y="121920"/>
                  </a:lnTo>
                  <a:lnTo>
                    <a:pt x="217931" y="76200"/>
                  </a:lnTo>
                  <a:lnTo>
                    <a:pt x="76200" y="76200"/>
                  </a:lnTo>
                  <a:lnTo>
                    <a:pt x="76200" y="121920"/>
                  </a:lnTo>
                  <a:close/>
                </a:path>
                <a:path w="218440" h="198119">
                  <a:moveTo>
                    <a:pt x="76200" y="198120"/>
                  </a:moveTo>
                  <a:lnTo>
                    <a:pt x="217931" y="198120"/>
                  </a:lnTo>
                  <a:lnTo>
                    <a:pt x="217931" y="150875"/>
                  </a:lnTo>
                  <a:lnTo>
                    <a:pt x="76200" y="150875"/>
                  </a:lnTo>
                  <a:lnTo>
                    <a:pt x="76200" y="198120"/>
                  </a:lnTo>
                  <a:close/>
                </a:path>
                <a:path w="218440" h="198119">
                  <a:moveTo>
                    <a:pt x="0" y="47244"/>
                  </a:moveTo>
                  <a:lnTo>
                    <a:pt x="47243" y="47244"/>
                  </a:lnTo>
                  <a:lnTo>
                    <a:pt x="47243" y="0"/>
                  </a:lnTo>
                  <a:lnTo>
                    <a:pt x="0" y="0"/>
                  </a:lnTo>
                  <a:lnTo>
                    <a:pt x="0" y="47244"/>
                  </a:lnTo>
                  <a:close/>
                </a:path>
                <a:path w="218440" h="198119">
                  <a:moveTo>
                    <a:pt x="0" y="121920"/>
                  </a:moveTo>
                  <a:lnTo>
                    <a:pt x="47243" y="121920"/>
                  </a:lnTo>
                  <a:lnTo>
                    <a:pt x="47243" y="76200"/>
                  </a:lnTo>
                  <a:lnTo>
                    <a:pt x="0" y="76200"/>
                  </a:lnTo>
                  <a:lnTo>
                    <a:pt x="0" y="121920"/>
                  </a:lnTo>
                  <a:close/>
                </a:path>
                <a:path w="218440" h="198119">
                  <a:moveTo>
                    <a:pt x="0" y="198120"/>
                  </a:moveTo>
                  <a:lnTo>
                    <a:pt x="47243" y="198120"/>
                  </a:lnTo>
                  <a:lnTo>
                    <a:pt x="47243" y="150875"/>
                  </a:lnTo>
                  <a:lnTo>
                    <a:pt x="0" y="150875"/>
                  </a:lnTo>
                  <a:lnTo>
                    <a:pt x="0" y="1981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041" y="1398841"/>
              <a:ext cx="247269" cy="1649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805" y="2448782"/>
              <a:ext cx="200996" cy="2078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804" y="3104387"/>
              <a:ext cx="237743" cy="237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521" y="3611689"/>
              <a:ext cx="186309" cy="2577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138" y="4152614"/>
              <a:ext cx="227647" cy="1758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252" y="4788122"/>
              <a:ext cx="183418" cy="1941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6388" y="5356640"/>
              <a:ext cx="207205" cy="2071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761" y="5872475"/>
              <a:ext cx="201944" cy="21536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26564" y="1623059"/>
              <a:ext cx="7014209" cy="467639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405996" y="6460947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088" y="1351534"/>
            <a:ext cx="650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Us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2088" y="1872741"/>
            <a:ext cx="763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Our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Album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2088" y="4111244"/>
            <a:ext cx="825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Your</a:t>
            </a:r>
            <a:r>
              <a:rPr sz="1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Library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2088" y="4786376"/>
            <a:ext cx="612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Trending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2088" y="5307583"/>
            <a:ext cx="339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Help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2088" y="5828791"/>
            <a:ext cx="1000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Report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History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DB853"/>
                </a:solidFill>
              </a:rPr>
              <a:t>Business</a:t>
            </a:r>
            <a:r>
              <a:rPr spc="-155" dirty="0">
                <a:solidFill>
                  <a:srgbClr val="1DB853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141091" y="1166240"/>
            <a:ext cx="5182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Features</a:t>
            </a:r>
            <a:r>
              <a:rPr sz="200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of</a:t>
            </a:r>
            <a:r>
              <a:rPr sz="20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Segoe UI"/>
                <a:cs typeface="Segoe UI"/>
              </a:rPr>
              <a:t>Top</a:t>
            </a:r>
            <a:r>
              <a:rPr sz="20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Segoe UI"/>
                <a:cs typeface="Segoe UI"/>
              </a:rPr>
              <a:t>Tracks</a:t>
            </a:r>
            <a:r>
              <a:rPr sz="20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0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Popularity</a:t>
            </a:r>
            <a:r>
              <a:rPr sz="2000" b="1" spc="-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&gt;</a:t>
            </a:r>
            <a:r>
              <a:rPr sz="2000" b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Segoe UI"/>
                <a:cs typeface="Segoe UI"/>
              </a:rPr>
              <a:t>90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50654" y="2084724"/>
            <a:ext cx="1636395" cy="81534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Conclusion:</a:t>
            </a:r>
            <a:endParaRPr sz="1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Considering</a:t>
            </a:r>
            <a:r>
              <a:rPr sz="1600" spc="-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these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0654" y="2996895"/>
            <a:ext cx="1771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attributes,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50654" y="3240684"/>
            <a:ext cx="2097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fitting</a:t>
            </a:r>
            <a:r>
              <a:rPr sz="1600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genres</a:t>
            </a:r>
            <a:r>
              <a:rPr sz="16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would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Segoe UI"/>
                <a:cs typeface="Segoe UI"/>
              </a:rPr>
              <a:t>be </a:t>
            </a: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Dance</a:t>
            </a:r>
            <a:r>
              <a:rPr sz="16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Segoe UI"/>
                <a:cs typeface="Segoe UI"/>
              </a:rPr>
              <a:t>Pop.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50654" y="4371360"/>
            <a:ext cx="1993264" cy="118110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b="1" dirty="0">
                <a:solidFill>
                  <a:srgbClr val="FFFFFF"/>
                </a:solidFill>
                <a:latin typeface="Segoe UI"/>
                <a:cs typeface="Segoe UI"/>
              </a:rPr>
              <a:t>EDA</a:t>
            </a:r>
            <a:r>
              <a:rPr sz="1800" b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Segoe UI"/>
                <a:cs typeface="Segoe UI"/>
              </a:rPr>
              <a:t>method: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Summary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Statistics</a:t>
            </a:r>
            <a:endParaRPr sz="16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Segoe UI"/>
                <a:cs typeface="Segoe UI"/>
              </a:rPr>
              <a:t>Line</a:t>
            </a: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"/>
                <a:cs typeface="Segoe UI"/>
              </a:rPr>
              <a:t>Chart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56407" y="2990215"/>
            <a:ext cx="3073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solidFill>
                  <a:srgbClr val="C00000"/>
                </a:solidFill>
                <a:latin typeface="Segoe UI"/>
                <a:cs typeface="Segoe UI"/>
              </a:rPr>
              <a:t>High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55111" y="3396436"/>
            <a:ext cx="105727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C00000"/>
                </a:solidFill>
                <a:latin typeface="Segoe UI"/>
                <a:cs typeface="Segoe UI"/>
              </a:rPr>
              <a:t>Moderate</a:t>
            </a:r>
            <a:r>
              <a:rPr sz="1050" spc="-3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C00000"/>
                </a:solidFill>
                <a:latin typeface="Segoe UI"/>
                <a:cs typeface="Segoe UI"/>
              </a:rPr>
              <a:t>to</a:t>
            </a:r>
            <a:r>
              <a:rPr sz="1050" spc="-1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1050" spc="-20" dirty="0">
                <a:solidFill>
                  <a:srgbClr val="C00000"/>
                </a:solidFill>
                <a:latin typeface="Segoe UI"/>
                <a:cs typeface="Segoe UI"/>
              </a:rPr>
              <a:t>high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51730" y="4936997"/>
            <a:ext cx="88391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C00000"/>
                </a:solidFill>
                <a:latin typeface="Segoe UI"/>
                <a:cs typeface="Segoe UI"/>
              </a:rPr>
              <a:t>Relatively</a:t>
            </a:r>
            <a:r>
              <a:rPr sz="1050" spc="-55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1050" spc="-20" dirty="0">
                <a:solidFill>
                  <a:srgbClr val="C00000"/>
                </a:solidFill>
                <a:latin typeface="Segoe UI"/>
                <a:cs typeface="Segoe UI"/>
              </a:rPr>
              <a:t>loud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44515" y="3088385"/>
            <a:ext cx="7524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C00000"/>
                </a:solidFill>
                <a:latin typeface="Segoe UI"/>
                <a:cs typeface="Segoe UI"/>
              </a:rPr>
              <a:t>minor</a:t>
            </a:r>
            <a:r>
              <a:rPr sz="1050" spc="-3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1050" spc="-20" dirty="0">
                <a:solidFill>
                  <a:srgbClr val="C00000"/>
                </a:solidFill>
                <a:latin typeface="Segoe UI"/>
                <a:cs typeface="Segoe UI"/>
              </a:rPr>
              <a:t>mode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68059" y="3173933"/>
            <a:ext cx="26479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solidFill>
                  <a:srgbClr val="C00000"/>
                </a:solidFill>
                <a:latin typeface="Segoe UI"/>
                <a:cs typeface="Segoe UI"/>
              </a:rPr>
              <a:t>Low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39890" y="3116960"/>
            <a:ext cx="2641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solidFill>
                  <a:srgbClr val="C00000"/>
                </a:solidFill>
                <a:latin typeface="Segoe UI"/>
                <a:cs typeface="Segoe UI"/>
              </a:rPr>
              <a:t>Low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65289" y="3623564"/>
            <a:ext cx="5651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C00000"/>
                </a:solidFill>
                <a:latin typeface="Segoe UI"/>
                <a:cs typeface="Segoe UI"/>
              </a:rPr>
              <a:t>Very</a:t>
            </a:r>
            <a:r>
              <a:rPr sz="1050" spc="-30" dirty="0">
                <a:solidFill>
                  <a:srgbClr val="C00000"/>
                </a:solidFill>
                <a:latin typeface="Segoe UI"/>
                <a:cs typeface="Segoe UI"/>
              </a:rPr>
              <a:t> </a:t>
            </a:r>
            <a:r>
              <a:rPr sz="1050" spc="-25" dirty="0">
                <a:solidFill>
                  <a:srgbClr val="C00000"/>
                </a:solidFill>
                <a:latin typeface="Segoe UI"/>
                <a:cs typeface="Segoe UI"/>
              </a:rPr>
              <a:t>Low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72373" y="3144469"/>
            <a:ext cx="26479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solidFill>
                  <a:srgbClr val="C00000"/>
                </a:solidFill>
                <a:latin typeface="Segoe UI"/>
                <a:cs typeface="Segoe UI"/>
              </a:rPr>
              <a:t>Low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700896" y="3533013"/>
            <a:ext cx="36639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solidFill>
                  <a:srgbClr val="C00000"/>
                </a:solidFill>
                <a:latin typeface="Segoe UI"/>
                <a:cs typeface="Segoe UI"/>
              </a:rPr>
              <a:t>Mid- </a:t>
            </a:r>
            <a:r>
              <a:rPr sz="1050" spc="-10" dirty="0">
                <a:solidFill>
                  <a:srgbClr val="C00000"/>
                </a:solidFill>
                <a:latin typeface="Segoe UI"/>
                <a:cs typeface="Segoe UI"/>
              </a:rPr>
              <a:t>range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485" y="2411984"/>
            <a:ext cx="487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Playlist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79480" y="6309359"/>
            <a:ext cx="777240" cy="548640"/>
          </a:xfrm>
          <a:custGeom>
            <a:avLst/>
            <a:gdLst/>
            <a:ahLst/>
            <a:cxnLst/>
            <a:rect l="l" t="t" r="r" b="b"/>
            <a:pathLst>
              <a:path w="777240" h="548640">
                <a:moveTo>
                  <a:pt x="685800" y="0"/>
                </a:moveTo>
                <a:lnTo>
                  <a:pt x="91440" y="0"/>
                </a:lnTo>
                <a:lnTo>
                  <a:pt x="55828" y="7186"/>
                </a:lnTo>
                <a:lnTo>
                  <a:pt x="26765" y="26784"/>
                </a:lnTo>
                <a:lnTo>
                  <a:pt x="7179" y="55849"/>
                </a:lnTo>
                <a:lnTo>
                  <a:pt x="0" y="91439"/>
                </a:lnTo>
                <a:lnTo>
                  <a:pt x="0" y="548639"/>
                </a:lnTo>
                <a:lnTo>
                  <a:pt x="777240" y="548639"/>
                </a:lnTo>
                <a:lnTo>
                  <a:pt x="777240" y="91439"/>
                </a:lnTo>
                <a:lnTo>
                  <a:pt x="770060" y="55849"/>
                </a:lnTo>
                <a:lnTo>
                  <a:pt x="750474" y="26784"/>
                </a:lnTo>
                <a:lnTo>
                  <a:pt x="721411" y="7186"/>
                </a:lnTo>
                <a:lnTo>
                  <a:pt x="685800" y="0"/>
                </a:lnTo>
                <a:close/>
              </a:path>
            </a:pathLst>
          </a:custGeom>
          <a:solidFill>
            <a:srgbClr val="1DB8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2107" y="1407985"/>
            <a:ext cx="2150745" cy="3216275"/>
            <a:chOff x="102107" y="1407985"/>
            <a:chExt cx="2150745" cy="3216275"/>
          </a:xfrm>
        </p:grpSpPr>
        <p:sp>
          <p:nvSpPr>
            <p:cNvPr id="5" name="object 5"/>
            <p:cNvSpPr/>
            <p:nvPr/>
          </p:nvSpPr>
          <p:spPr>
            <a:xfrm>
              <a:off x="109727" y="2904744"/>
              <a:ext cx="2135505" cy="1717675"/>
            </a:xfrm>
            <a:custGeom>
              <a:avLst/>
              <a:gdLst/>
              <a:ahLst/>
              <a:cxnLst/>
              <a:rect l="l" t="t" r="r" b="b"/>
              <a:pathLst>
                <a:path w="2135505" h="1717675">
                  <a:moveTo>
                    <a:pt x="0" y="0"/>
                  </a:moveTo>
                  <a:lnTo>
                    <a:pt x="2135378" y="0"/>
                  </a:lnTo>
                </a:path>
                <a:path w="2135505" h="1717675">
                  <a:moveTo>
                    <a:pt x="0" y="1717547"/>
                  </a:moveTo>
                  <a:lnTo>
                    <a:pt x="2135378" y="1717547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1564" y="1938527"/>
              <a:ext cx="47625" cy="203200"/>
            </a:xfrm>
            <a:custGeom>
              <a:avLst/>
              <a:gdLst/>
              <a:ahLst/>
              <a:cxnLst/>
              <a:rect l="l" t="t" r="r" b="b"/>
              <a:pathLst>
                <a:path w="47625" h="203200">
                  <a:moveTo>
                    <a:pt x="0" y="48767"/>
                  </a:moveTo>
                  <a:lnTo>
                    <a:pt x="47243" y="48767"/>
                  </a:lnTo>
                  <a:lnTo>
                    <a:pt x="47243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  <a:path w="47625" h="203200">
                  <a:moveTo>
                    <a:pt x="0" y="124967"/>
                  </a:moveTo>
                  <a:lnTo>
                    <a:pt x="47243" y="124967"/>
                  </a:lnTo>
                  <a:lnTo>
                    <a:pt x="47243" y="77723"/>
                  </a:lnTo>
                  <a:lnTo>
                    <a:pt x="0" y="77723"/>
                  </a:lnTo>
                  <a:lnTo>
                    <a:pt x="0" y="124967"/>
                  </a:lnTo>
                  <a:close/>
                </a:path>
                <a:path w="47625" h="203200">
                  <a:moveTo>
                    <a:pt x="0" y="202691"/>
                  </a:moveTo>
                  <a:lnTo>
                    <a:pt x="47243" y="202691"/>
                  </a:lnTo>
                  <a:lnTo>
                    <a:pt x="47243" y="153924"/>
                  </a:lnTo>
                  <a:lnTo>
                    <a:pt x="0" y="153924"/>
                  </a:lnTo>
                  <a:lnTo>
                    <a:pt x="0" y="20269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133" y="1407985"/>
              <a:ext cx="251841" cy="1771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898" y="2457926"/>
              <a:ext cx="205143" cy="2124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107" y="3060191"/>
              <a:ext cx="2150364" cy="2712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896" y="3113531"/>
              <a:ext cx="242316" cy="2423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613" y="3620833"/>
              <a:ext cx="189357" cy="26384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405996" y="6460947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6485" y="1369821"/>
            <a:ext cx="650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About</a:t>
            </a:r>
            <a:r>
              <a:rPr sz="12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Us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9288" y="1938527"/>
            <a:ext cx="143510" cy="203200"/>
          </a:xfrm>
          <a:custGeom>
            <a:avLst/>
            <a:gdLst/>
            <a:ahLst/>
            <a:cxnLst/>
            <a:rect l="l" t="t" r="r" b="b"/>
            <a:pathLst>
              <a:path w="143509" h="203200">
                <a:moveTo>
                  <a:pt x="0" y="48767"/>
                </a:moveTo>
                <a:lnTo>
                  <a:pt x="143255" y="48767"/>
                </a:lnTo>
                <a:lnTo>
                  <a:pt x="143255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  <a:path w="143509" h="203200">
                <a:moveTo>
                  <a:pt x="0" y="124967"/>
                </a:moveTo>
                <a:lnTo>
                  <a:pt x="143255" y="124967"/>
                </a:lnTo>
                <a:lnTo>
                  <a:pt x="143255" y="77723"/>
                </a:lnTo>
                <a:lnTo>
                  <a:pt x="0" y="77723"/>
                </a:lnTo>
                <a:lnTo>
                  <a:pt x="0" y="124967"/>
                </a:lnTo>
                <a:close/>
              </a:path>
              <a:path w="143509" h="203200">
                <a:moveTo>
                  <a:pt x="0" y="202691"/>
                </a:moveTo>
                <a:lnTo>
                  <a:pt x="143255" y="202691"/>
                </a:lnTo>
                <a:lnTo>
                  <a:pt x="143255" y="153924"/>
                </a:lnTo>
                <a:lnTo>
                  <a:pt x="0" y="153924"/>
                </a:lnTo>
                <a:lnTo>
                  <a:pt x="0" y="20269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6485" y="1890776"/>
            <a:ext cx="763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Our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Album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74556" y="1866341"/>
            <a:ext cx="2373630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Segoe UI"/>
                <a:cs typeface="Segoe UI"/>
              </a:rPr>
              <a:t>Conclusion: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popular</a:t>
            </a:r>
            <a:r>
              <a:rPr sz="18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artist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6485" y="3087115"/>
            <a:ext cx="1250950" cy="125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Segoe UI"/>
                <a:cs typeface="Segoe UI"/>
              </a:rPr>
              <a:t>Artists</a:t>
            </a:r>
            <a:endParaRPr sz="1200">
              <a:latin typeface="Segoe UI"/>
              <a:cs typeface="Segoe UI"/>
            </a:endParaRPr>
          </a:p>
          <a:p>
            <a:pPr marL="12700" marR="5080">
              <a:lnSpc>
                <a:spcPct val="285000"/>
              </a:lnSpc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Podcasts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2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Shows Your</a:t>
            </a:r>
            <a:r>
              <a:rPr sz="1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Library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6485" y="4804664"/>
            <a:ext cx="612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Trending</a:t>
            </a:r>
            <a:endParaRPr sz="12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6706" y="1955292"/>
            <a:ext cx="8743315" cy="4170679"/>
            <a:chOff x="316706" y="1955292"/>
            <a:chExt cx="8743315" cy="4170679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706" y="4161758"/>
              <a:ext cx="232219" cy="1864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625" y="4798790"/>
              <a:ext cx="185905" cy="2063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953" y="5366422"/>
              <a:ext cx="210850" cy="2120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18" y="5882129"/>
              <a:ext cx="205502" cy="2203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0739" y="1955292"/>
              <a:ext cx="6948677" cy="417042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86485" y="5325313"/>
            <a:ext cx="3397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Help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6485" y="5846775"/>
            <a:ext cx="1000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Report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/>
                <a:cs typeface="Segoe UI"/>
              </a:rPr>
              <a:t>History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DB853"/>
                </a:solidFill>
              </a:rPr>
              <a:t>Business</a:t>
            </a:r>
            <a:r>
              <a:rPr spc="-155" dirty="0">
                <a:solidFill>
                  <a:srgbClr val="1DB853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Insights</a:t>
            </a:r>
          </a:p>
        </p:txBody>
      </p: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7047" y="2679192"/>
            <a:ext cx="2772155" cy="184861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121914" y="1432687"/>
            <a:ext cx="5222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40" dirty="0">
                <a:solidFill>
                  <a:srgbClr val="FFFFFF"/>
                </a:solidFill>
                <a:latin typeface="Segoe UI"/>
                <a:cs typeface="Segoe UI"/>
              </a:rPr>
              <a:t>Top</a:t>
            </a:r>
            <a:r>
              <a:rPr sz="200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10</a:t>
            </a:r>
            <a:r>
              <a:rPr sz="200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Artists</a:t>
            </a:r>
            <a:r>
              <a:rPr sz="2000" b="1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2000" b="1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the</a:t>
            </a:r>
            <a:r>
              <a:rPr sz="200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Most</a:t>
            </a:r>
            <a:r>
              <a:rPr sz="2000" b="1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Popular</a:t>
            </a:r>
            <a:r>
              <a:rPr sz="20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Tracks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39250" y="4736115"/>
            <a:ext cx="2361565" cy="132207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EDA</a:t>
            </a:r>
            <a:r>
              <a:rPr sz="2000" b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method:</a:t>
            </a:r>
            <a:endParaRPr sz="20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Summary</a:t>
            </a:r>
            <a:r>
              <a:rPr sz="180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"/>
                <a:cs typeface="Segoe UI"/>
              </a:rPr>
              <a:t>Statistics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Horizontal</a:t>
            </a:r>
            <a:r>
              <a:rPr sz="18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"/>
                <a:cs typeface="Segoe UI"/>
              </a:rPr>
              <a:t>Bar</a:t>
            </a:r>
            <a:r>
              <a:rPr sz="18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Segoe UI"/>
                <a:cs typeface="Segoe UI"/>
              </a:rPr>
              <a:t>Chart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86318" y="2295271"/>
            <a:ext cx="1809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FFFFFF"/>
                </a:solidFill>
                <a:latin typeface="Segoe UI"/>
                <a:cs typeface="Segoe UI"/>
              </a:rPr>
              <a:t>15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2076" y="3287267"/>
            <a:ext cx="2437637" cy="243916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136392"/>
            <a:ext cx="12192000" cy="3721735"/>
            <a:chOff x="0" y="3136392"/>
            <a:chExt cx="12192000" cy="37217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0295" y="3136392"/>
              <a:ext cx="2960373" cy="29603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948427"/>
              <a:ext cx="12192000" cy="1910080"/>
            </a:xfrm>
            <a:custGeom>
              <a:avLst/>
              <a:gdLst/>
              <a:ahLst/>
              <a:cxnLst/>
              <a:rect l="l" t="t" r="r" b="b"/>
              <a:pathLst>
                <a:path w="12192000" h="1910079">
                  <a:moveTo>
                    <a:pt x="12192000" y="0"/>
                  </a:moveTo>
                  <a:lnTo>
                    <a:pt x="11964289" y="142367"/>
                  </a:lnTo>
                  <a:lnTo>
                    <a:pt x="11887654" y="187511"/>
                  </a:lnTo>
                  <a:lnTo>
                    <a:pt x="11810208" y="232067"/>
                  </a:lnTo>
                  <a:lnTo>
                    <a:pt x="11731957" y="276032"/>
                  </a:lnTo>
                  <a:lnTo>
                    <a:pt x="11652909" y="319398"/>
                  </a:lnTo>
                  <a:lnTo>
                    <a:pt x="11573074" y="362162"/>
                  </a:lnTo>
                  <a:lnTo>
                    <a:pt x="11492458" y="404317"/>
                  </a:lnTo>
                  <a:lnTo>
                    <a:pt x="11411071" y="445858"/>
                  </a:lnTo>
                  <a:lnTo>
                    <a:pt x="11328920" y="486779"/>
                  </a:lnTo>
                  <a:lnTo>
                    <a:pt x="11246013" y="527077"/>
                  </a:lnTo>
                  <a:lnTo>
                    <a:pt x="11162359" y="566744"/>
                  </a:lnTo>
                  <a:lnTo>
                    <a:pt x="11077966" y="605776"/>
                  </a:lnTo>
                  <a:lnTo>
                    <a:pt x="10992842" y="644168"/>
                  </a:lnTo>
                  <a:lnTo>
                    <a:pt x="10906994" y="681913"/>
                  </a:lnTo>
                  <a:lnTo>
                    <a:pt x="10820432" y="719007"/>
                  </a:lnTo>
                  <a:lnTo>
                    <a:pt x="10733164" y="755445"/>
                  </a:lnTo>
                  <a:lnTo>
                    <a:pt x="10645197" y="791221"/>
                  </a:lnTo>
                  <a:lnTo>
                    <a:pt x="10556539" y="826329"/>
                  </a:lnTo>
                  <a:lnTo>
                    <a:pt x="10467200" y="860765"/>
                  </a:lnTo>
                  <a:lnTo>
                    <a:pt x="10377186" y="894522"/>
                  </a:lnTo>
                  <a:lnTo>
                    <a:pt x="10286507" y="927596"/>
                  </a:lnTo>
                  <a:lnTo>
                    <a:pt x="10195170" y="959982"/>
                  </a:lnTo>
                  <a:lnTo>
                    <a:pt x="10103183" y="991673"/>
                  </a:lnTo>
                  <a:lnTo>
                    <a:pt x="10010555" y="1022665"/>
                  </a:lnTo>
                  <a:lnTo>
                    <a:pt x="9917294" y="1052953"/>
                  </a:lnTo>
                  <a:lnTo>
                    <a:pt x="9823408" y="1082530"/>
                  </a:lnTo>
                  <a:lnTo>
                    <a:pt x="9728905" y="1111392"/>
                  </a:lnTo>
                  <a:lnTo>
                    <a:pt x="9633793" y="1139533"/>
                  </a:lnTo>
                  <a:lnTo>
                    <a:pt x="9538080" y="1166947"/>
                  </a:lnTo>
                  <a:lnTo>
                    <a:pt x="9441775" y="1193631"/>
                  </a:lnTo>
                  <a:lnTo>
                    <a:pt x="9344886" y="1219577"/>
                  </a:lnTo>
                  <a:lnTo>
                    <a:pt x="9247421" y="1244782"/>
                  </a:lnTo>
                  <a:lnTo>
                    <a:pt x="9149387" y="1269238"/>
                  </a:lnTo>
                  <a:lnTo>
                    <a:pt x="9050794" y="1292942"/>
                  </a:lnTo>
                  <a:lnTo>
                    <a:pt x="8951649" y="1315888"/>
                  </a:lnTo>
                  <a:lnTo>
                    <a:pt x="8851961" y="1338070"/>
                  </a:lnTo>
                  <a:lnTo>
                    <a:pt x="8751737" y="1359484"/>
                  </a:lnTo>
                  <a:lnTo>
                    <a:pt x="8650986" y="1380123"/>
                  </a:lnTo>
                  <a:lnTo>
                    <a:pt x="8549716" y="1399982"/>
                  </a:lnTo>
                  <a:lnTo>
                    <a:pt x="8447935" y="1419056"/>
                  </a:lnTo>
                  <a:lnTo>
                    <a:pt x="8345651" y="1437341"/>
                  </a:lnTo>
                  <a:lnTo>
                    <a:pt x="8242873" y="1454829"/>
                  </a:lnTo>
                  <a:lnTo>
                    <a:pt x="8139608" y="1471517"/>
                  </a:lnTo>
                  <a:lnTo>
                    <a:pt x="8035865" y="1487398"/>
                  </a:lnTo>
                  <a:lnTo>
                    <a:pt x="7931652" y="1502467"/>
                  </a:lnTo>
                  <a:lnTo>
                    <a:pt x="7826977" y="1516720"/>
                  </a:lnTo>
                  <a:lnTo>
                    <a:pt x="7721848" y="1530150"/>
                  </a:lnTo>
                  <a:lnTo>
                    <a:pt x="7616273" y="1542752"/>
                  </a:lnTo>
                  <a:lnTo>
                    <a:pt x="7510261" y="1554522"/>
                  </a:lnTo>
                  <a:lnTo>
                    <a:pt x="7403820" y="1565453"/>
                  </a:lnTo>
                  <a:lnTo>
                    <a:pt x="7296957" y="1575540"/>
                  </a:lnTo>
                  <a:lnTo>
                    <a:pt x="7189681" y="1584778"/>
                  </a:lnTo>
                  <a:lnTo>
                    <a:pt x="7082000" y="1593162"/>
                  </a:lnTo>
                  <a:lnTo>
                    <a:pt x="6973923" y="1600686"/>
                  </a:lnTo>
                  <a:lnTo>
                    <a:pt x="6865457" y="1607344"/>
                  </a:lnTo>
                  <a:lnTo>
                    <a:pt x="6756611" y="1613133"/>
                  </a:lnTo>
                  <a:lnTo>
                    <a:pt x="6647392" y="1618045"/>
                  </a:lnTo>
                  <a:lnTo>
                    <a:pt x="6537809" y="1622076"/>
                  </a:lnTo>
                  <a:lnTo>
                    <a:pt x="6427870" y="1625221"/>
                  </a:lnTo>
                  <a:lnTo>
                    <a:pt x="6317584" y="1627474"/>
                  </a:lnTo>
                  <a:lnTo>
                    <a:pt x="6206957" y="1628829"/>
                  </a:lnTo>
                  <a:lnTo>
                    <a:pt x="6096000" y="1629283"/>
                  </a:lnTo>
                  <a:lnTo>
                    <a:pt x="5985042" y="1628829"/>
                  </a:lnTo>
                  <a:lnTo>
                    <a:pt x="5874415" y="1627474"/>
                  </a:lnTo>
                  <a:lnTo>
                    <a:pt x="5764129" y="1625221"/>
                  </a:lnTo>
                  <a:lnTo>
                    <a:pt x="5654190" y="1622076"/>
                  </a:lnTo>
                  <a:lnTo>
                    <a:pt x="5544607" y="1618045"/>
                  </a:lnTo>
                  <a:lnTo>
                    <a:pt x="5435388" y="1613133"/>
                  </a:lnTo>
                  <a:lnTo>
                    <a:pt x="5326542" y="1607344"/>
                  </a:lnTo>
                  <a:lnTo>
                    <a:pt x="5218076" y="1600686"/>
                  </a:lnTo>
                  <a:lnTo>
                    <a:pt x="5109999" y="1593162"/>
                  </a:lnTo>
                  <a:lnTo>
                    <a:pt x="5002318" y="1584778"/>
                  </a:lnTo>
                  <a:lnTo>
                    <a:pt x="4895042" y="1575540"/>
                  </a:lnTo>
                  <a:lnTo>
                    <a:pt x="4788179" y="1565453"/>
                  </a:lnTo>
                  <a:lnTo>
                    <a:pt x="4681738" y="1554522"/>
                  </a:lnTo>
                  <a:lnTo>
                    <a:pt x="4575726" y="1542752"/>
                  </a:lnTo>
                  <a:lnTo>
                    <a:pt x="4470151" y="1530150"/>
                  </a:lnTo>
                  <a:lnTo>
                    <a:pt x="4365022" y="1516720"/>
                  </a:lnTo>
                  <a:lnTo>
                    <a:pt x="4260347" y="1502467"/>
                  </a:lnTo>
                  <a:lnTo>
                    <a:pt x="4156134" y="1487398"/>
                  </a:lnTo>
                  <a:lnTo>
                    <a:pt x="4052391" y="1471517"/>
                  </a:lnTo>
                  <a:lnTo>
                    <a:pt x="3949126" y="1454829"/>
                  </a:lnTo>
                  <a:lnTo>
                    <a:pt x="3846348" y="1437341"/>
                  </a:lnTo>
                  <a:lnTo>
                    <a:pt x="3744065" y="1419056"/>
                  </a:lnTo>
                  <a:lnTo>
                    <a:pt x="3642284" y="1399982"/>
                  </a:lnTo>
                  <a:lnTo>
                    <a:pt x="3541014" y="1380123"/>
                  </a:lnTo>
                  <a:lnTo>
                    <a:pt x="3440263" y="1359484"/>
                  </a:lnTo>
                  <a:lnTo>
                    <a:pt x="3340039" y="1338070"/>
                  </a:lnTo>
                  <a:lnTo>
                    <a:pt x="3240351" y="1315888"/>
                  </a:lnTo>
                  <a:lnTo>
                    <a:pt x="3141206" y="1292942"/>
                  </a:lnTo>
                  <a:lnTo>
                    <a:pt x="3042613" y="1269238"/>
                  </a:lnTo>
                  <a:lnTo>
                    <a:pt x="2944580" y="1244782"/>
                  </a:lnTo>
                  <a:lnTo>
                    <a:pt x="2847115" y="1219577"/>
                  </a:lnTo>
                  <a:lnTo>
                    <a:pt x="2750226" y="1193631"/>
                  </a:lnTo>
                  <a:lnTo>
                    <a:pt x="2653921" y="1166947"/>
                  </a:lnTo>
                  <a:lnTo>
                    <a:pt x="2558208" y="1139533"/>
                  </a:lnTo>
                  <a:lnTo>
                    <a:pt x="2463097" y="1111392"/>
                  </a:lnTo>
                  <a:lnTo>
                    <a:pt x="2368594" y="1082530"/>
                  </a:lnTo>
                  <a:lnTo>
                    <a:pt x="2274708" y="1052953"/>
                  </a:lnTo>
                  <a:lnTo>
                    <a:pt x="2181447" y="1022665"/>
                  </a:lnTo>
                  <a:lnTo>
                    <a:pt x="2088819" y="991673"/>
                  </a:lnTo>
                  <a:lnTo>
                    <a:pt x="1996833" y="959982"/>
                  </a:lnTo>
                  <a:lnTo>
                    <a:pt x="1905496" y="927596"/>
                  </a:lnTo>
                  <a:lnTo>
                    <a:pt x="1814817" y="894522"/>
                  </a:lnTo>
                  <a:lnTo>
                    <a:pt x="1724804" y="860765"/>
                  </a:lnTo>
                  <a:lnTo>
                    <a:pt x="1635465" y="826329"/>
                  </a:lnTo>
                  <a:lnTo>
                    <a:pt x="1546808" y="791221"/>
                  </a:lnTo>
                  <a:lnTo>
                    <a:pt x="1458841" y="755445"/>
                  </a:lnTo>
                  <a:lnTo>
                    <a:pt x="1371573" y="719007"/>
                  </a:lnTo>
                  <a:lnTo>
                    <a:pt x="1285011" y="681913"/>
                  </a:lnTo>
                  <a:lnTo>
                    <a:pt x="1199164" y="644168"/>
                  </a:lnTo>
                  <a:lnTo>
                    <a:pt x="1114040" y="605776"/>
                  </a:lnTo>
                  <a:lnTo>
                    <a:pt x="1029647" y="566744"/>
                  </a:lnTo>
                  <a:lnTo>
                    <a:pt x="945994" y="527077"/>
                  </a:lnTo>
                  <a:lnTo>
                    <a:pt x="863088" y="486779"/>
                  </a:lnTo>
                  <a:lnTo>
                    <a:pt x="780937" y="445858"/>
                  </a:lnTo>
                  <a:lnTo>
                    <a:pt x="699550" y="404317"/>
                  </a:lnTo>
                  <a:lnTo>
                    <a:pt x="618935" y="362162"/>
                  </a:lnTo>
                  <a:lnTo>
                    <a:pt x="539100" y="319398"/>
                  </a:lnTo>
                  <a:lnTo>
                    <a:pt x="460053" y="276032"/>
                  </a:lnTo>
                  <a:lnTo>
                    <a:pt x="381803" y="232067"/>
                  </a:lnTo>
                  <a:lnTo>
                    <a:pt x="304357" y="187511"/>
                  </a:lnTo>
                  <a:lnTo>
                    <a:pt x="227723" y="142367"/>
                  </a:lnTo>
                  <a:lnTo>
                    <a:pt x="0" y="0"/>
                  </a:lnTo>
                  <a:lnTo>
                    <a:pt x="0" y="1909572"/>
                  </a:lnTo>
                  <a:lnTo>
                    <a:pt x="12192000" y="190957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8F0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564124"/>
              <a:ext cx="12192000" cy="1294130"/>
            </a:xfrm>
            <a:custGeom>
              <a:avLst/>
              <a:gdLst/>
              <a:ahLst/>
              <a:cxnLst/>
              <a:rect l="l" t="t" r="r" b="b"/>
              <a:pathLst>
                <a:path w="12192000" h="1294129">
                  <a:moveTo>
                    <a:pt x="12192000" y="0"/>
                  </a:moveTo>
                  <a:lnTo>
                    <a:pt x="11964289" y="96469"/>
                  </a:lnTo>
                  <a:lnTo>
                    <a:pt x="11885712" y="127822"/>
                  </a:lnTo>
                  <a:lnTo>
                    <a:pt x="11806282" y="158758"/>
                  </a:lnTo>
                  <a:lnTo>
                    <a:pt x="11726006" y="189271"/>
                  </a:lnTo>
                  <a:lnTo>
                    <a:pt x="11644894" y="219359"/>
                  </a:lnTo>
                  <a:lnTo>
                    <a:pt x="11562955" y="249016"/>
                  </a:lnTo>
                  <a:lnTo>
                    <a:pt x="11480197" y="278240"/>
                  </a:lnTo>
                  <a:lnTo>
                    <a:pt x="11396629" y="307026"/>
                  </a:lnTo>
                  <a:lnTo>
                    <a:pt x="11312260" y="335370"/>
                  </a:lnTo>
                  <a:lnTo>
                    <a:pt x="11227098" y="363269"/>
                  </a:lnTo>
                  <a:lnTo>
                    <a:pt x="11141153" y="390719"/>
                  </a:lnTo>
                  <a:lnTo>
                    <a:pt x="11054433" y="417715"/>
                  </a:lnTo>
                  <a:lnTo>
                    <a:pt x="10966947" y="444254"/>
                  </a:lnTo>
                  <a:lnTo>
                    <a:pt x="10878704" y="470331"/>
                  </a:lnTo>
                  <a:lnTo>
                    <a:pt x="10789712" y="495944"/>
                  </a:lnTo>
                  <a:lnTo>
                    <a:pt x="10699980" y="521088"/>
                  </a:lnTo>
                  <a:lnTo>
                    <a:pt x="10609518" y="545758"/>
                  </a:lnTo>
                  <a:lnTo>
                    <a:pt x="10518334" y="569952"/>
                  </a:lnTo>
                  <a:lnTo>
                    <a:pt x="10426436" y="593666"/>
                  </a:lnTo>
                  <a:lnTo>
                    <a:pt x="10333834" y="616895"/>
                  </a:lnTo>
                  <a:lnTo>
                    <a:pt x="10240536" y="639635"/>
                  </a:lnTo>
                  <a:lnTo>
                    <a:pt x="10146551" y="661883"/>
                  </a:lnTo>
                  <a:lnTo>
                    <a:pt x="10051888" y="683635"/>
                  </a:lnTo>
                  <a:lnTo>
                    <a:pt x="9956556" y="704886"/>
                  </a:lnTo>
                  <a:lnTo>
                    <a:pt x="9860563" y="725634"/>
                  </a:lnTo>
                  <a:lnTo>
                    <a:pt x="9763918" y="745873"/>
                  </a:lnTo>
                  <a:lnTo>
                    <a:pt x="9666631" y="765601"/>
                  </a:lnTo>
                  <a:lnTo>
                    <a:pt x="9568709" y="784812"/>
                  </a:lnTo>
                  <a:lnTo>
                    <a:pt x="9470161" y="803504"/>
                  </a:lnTo>
                  <a:lnTo>
                    <a:pt x="9370997" y="821673"/>
                  </a:lnTo>
                  <a:lnTo>
                    <a:pt x="9271225" y="839314"/>
                  </a:lnTo>
                  <a:lnTo>
                    <a:pt x="9170854" y="856423"/>
                  </a:lnTo>
                  <a:lnTo>
                    <a:pt x="9069893" y="872997"/>
                  </a:lnTo>
                  <a:lnTo>
                    <a:pt x="8968350" y="889032"/>
                  </a:lnTo>
                  <a:lnTo>
                    <a:pt x="8866235" y="904524"/>
                  </a:lnTo>
                  <a:lnTo>
                    <a:pt x="8763556" y="919469"/>
                  </a:lnTo>
                  <a:lnTo>
                    <a:pt x="8660321" y="933862"/>
                  </a:lnTo>
                  <a:lnTo>
                    <a:pt x="8556540" y="947701"/>
                  </a:lnTo>
                  <a:lnTo>
                    <a:pt x="8452222" y="960981"/>
                  </a:lnTo>
                  <a:lnTo>
                    <a:pt x="8347374" y="973699"/>
                  </a:lnTo>
                  <a:lnTo>
                    <a:pt x="8242007" y="985850"/>
                  </a:lnTo>
                  <a:lnTo>
                    <a:pt x="8136129" y="997430"/>
                  </a:lnTo>
                  <a:lnTo>
                    <a:pt x="8029748" y="1008437"/>
                  </a:lnTo>
                  <a:lnTo>
                    <a:pt x="7922873" y="1018864"/>
                  </a:lnTo>
                  <a:lnTo>
                    <a:pt x="7815514" y="1028710"/>
                  </a:lnTo>
                  <a:lnTo>
                    <a:pt x="7707679" y="1037970"/>
                  </a:lnTo>
                  <a:lnTo>
                    <a:pt x="7599376" y="1046639"/>
                  </a:lnTo>
                  <a:lnTo>
                    <a:pt x="7490615" y="1054715"/>
                  </a:lnTo>
                  <a:lnTo>
                    <a:pt x="7381404" y="1062193"/>
                  </a:lnTo>
                  <a:lnTo>
                    <a:pt x="7271752" y="1069069"/>
                  </a:lnTo>
                  <a:lnTo>
                    <a:pt x="7161669" y="1075340"/>
                  </a:lnTo>
                  <a:lnTo>
                    <a:pt x="7051161" y="1081001"/>
                  </a:lnTo>
                  <a:lnTo>
                    <a:pt x="6940240" y="1086049"/>
                  </a:lnTo>
                  <a:lnTo>
                    <a:pt x="6828912" y="1090479"/>
                  </a:lnTo>
                  <a:lnTo>
                    <a:pt x="6717188" y="1094288"/>
                  </a:lnTo>
                  <a:lnTo>
                    <a:pt x="6605075" y="1097472"/>
                  </a:lnTo>
                  <a:lnTo>
                    <a:pt x="6492583" y="1100027"/>
                  </a:lnTo>
                  <a:lnTo>
                    <a:pt x="6379720" y="1101949"/>
                  </a:lnTo>
                  <a:lnTo>
                    <a:pt x="6266496" y="1103234"/>
                  </a:lnTo>
                  <a:lnTo>
                    <a:pt x="6152918" y="1103879"/>
                  </a:lnTo>
                  <a:lnTo>
                    <a:pt x="6039081" y="1103879"/>
                  </a:lnTo>
                  <a:lnTo>
                    <a:pt x="5925503" y="1103234"/>
                  </a:lnTo>
                  <a:lnTo>
                    <a:pt x="5812279" y="1101949"/>
                  </a:lnTo>
                  <a:lnTo>
                    <a:pt x="5699416" y="1100027"/>
                  </a:lnTo>
                  <a:lnTo>
                    <a:pt x="5586924" y="1097472"/>
                  </a:lnTo>
                  <a:lnTo>
                    <a:pt x="5474811" y="1094288"/>
                  </a:lnTo>
                  <a:lnTo>
                    <a:pt x="5363087" y="1090479"/>
                  </a:lnTo>
                  <a:lnTo>
                    <a:pt x="5251759" y="1086049"/>
                  </a:lnTo>
                  <a:lnTo>
                    <a:pt x="5140838" y="1081001"/>
                  </a:lnTo>
                  <a:lnTo>
                    <a:pt x="5030331" y="1075340"/>
                  </a:lnTo>
                  <a:lnTo>
                    <a:pt x="4920247" y="1069069"/>
                  </a:lnTo>
                  <a:lnTo>
                    <a:pt x="4810595" y="1062193"/>
                  </a:lnTo>
                  <a:lnTo>
                    <a:pt x="4701384" y="1054715"/>
                  </a:lnTo>
                  <a:lnTo>
                    <a:pt x="4592623" y="1046639"/>
                  </a:lnTo>
                  <a:lnTo>
                    <a:pt x="4484320" y="1037970"/>
                  </a:lnTo>
                  <a:lnTo>
                    <a:pt x="4376485" y="1028710"/>
                  </a:lnTo>
                  <a:lnTo>
                    <a:pt x="4269126" y="1018864"/>
                  </a:lnTo>
                  <a:lnTo>
                    <a:pt x="4162251" y="1008437"/>
                  </a:lnTo>
                  <a:lnTo>
                    <a:pt x="4055871" y="997430"/>
                  </a:lnTo>
                  <a:lnTo>
                    <a:pt x="3949992" y="985850"/>
                  </a:lnTo>
                  <a:lnTo>
                    <a:pt x="3844625" y="973699"/>
                  </a:lnTo>
                  <a:lnTo>
                    <a:pt x="3739778" y="960981"/>
                  </a:lnTo>
                  <a:lnTo>
                    <a:pt x="3635460" y="947701"/>
                  </a:lnTo>
                  <a:lnTo>
                    <a:pt x="3531679" y="933862"/>
                  </a:lnTo>
                  <a:lnTo>
                    <a:pt x="3428444" y="919469"/>
                  </a:lnTo>
                  <a:lnTo>
                    <a:pt x="3325765" y="904524"/>
                  </a:lnTo>
                  <a:lnTo>
                    <a:pt x="3223650" y="889032"/>
                  </a:lnTo>
                  <a:lnTo>
                    <a:pt x="3122107" y="872997"/>
                  </a:lnTo>
                  <a:lnTo>
                    <a:pt x="3021146" y="856423"/>
                  </a:lnTo>
                  <a:lnTo>
                    <a:pt x="2920775" y="839314"/>
                  </a:lnTo>
                  <a:lnTo>
                    <a:pt x="2821003" y="821673"/>
                  </a:lnTo>
                  <a:lnTo>
                    <a:pt x="2721840" y="803504"/>
                  </a:lnTo>
                  <a:lnTo>
                    <a:pt x="2623292" y="784812"/>
                  </a:lnTo>
                  <a:lnTo>
                    <a:pt x="2525371" y="765601"/>
                  </a:lnTo>
                  <a:lnTo>
                    <a:pt x="2428083" y="745873"/>
                  </a:lnTo>
                  <a:lnTo>
                    <a:pt x="2331439" y="725634"/>
                  </a:lnTo>
                  <a:lnTo>
                    <a:pt x="2235446" y="704886"/>
                  </a:lnTo>
                  <a:lnTo>
                    <a:pt x="2140114" y="683635"/>
                  </a:lnTo>
                  <a:lnTo>
                    <a:pt x="2045451" y="661883"/>
                  </a:lnTo>
                  <a:lnTo>
                    <a:pt x="1951467" y="639635"/>
                  </a:lnTo>
                  <a:lnTo>
                    <a:pt x="1858169" y="616895"/>
                  </a:lnTo>
                  <a:lnTo>
                    <a:pt x="1765567" y="593666"/>
                  </a:lnTo>
                  <a:lnTo>
                    <a:pt x="1673670" y="569952"/>
                  </a:lnTo>
                  <a:lnTo>
                    <a:pt x="1582486" y="545758"/>
                  </a:lnTo>
                  <a:lnTo>
                    <a:pt x="1492024" y="521088"/>
                  </a:lnTo>
                  <a:lnTo>
                    <a:pt x="1402293" y="495944"/>
                  </a:lnTo>
                  <a:lnTo>
                    <a:pt x="1313302" y="470331"/>
                  </a:lnTo>
                  <a:lnTo>
                    <a:pt x="1225059" y="444254"/>
                  </a:lnTo>
                  <a:lnTo>
                    <a:pt x="1137573" y="417715"/>
                  </a:lnTo>
                  <a:lnTo>
                    <a:pt x="1050853" y="390719"/>
                  </a:lnTo>
                  <a:lnTo>
                    <a:pt x="964909" y="363269"/>
                  </a:lnTo>
                  <a:lnTo>
                    <a:pt x="879748" y="335370"/>
                  </a:lnTo>
                  <a:lnTo>
                    <a:pt x="795379" y="307026"/>
                  </a:lnTo>
                  <a:lnTo>
                    <a:pt x="711811" y="278240"/>
                  </a:lnTo>
                  <a:lnTo>
                    <a:pt x="629054" y="249016"/>
                  </a:lnTo>
                  <a:lnTo>
                    <a:pt x="547115" y="219359"/>
                  </a:lnTo>
                  <a:lnTo>
                    <a:pt x="466004" y="189271"/>
                  </a:lnTo>
                  <a:lnTo>
                    <a:pt x="385729" y="158758"/>
                  </a:lnTo>
                  <a:lnTo>
                    <a:pt x="306299" y="127822"/>
                  </a:lnTo>
                  <a:lnTo>
                    <a:pt x="227723" y="96469"/>
                  </a:lnTo>
                  <a:lnTo>
                    <a:pt x="0" y="0"/>
                  </a:lnTo>
                  <a:lnTo>
                    <a:pt x="0" y="1293875"/>
                  </a:lnTo>
                  <a:lnTo>
                    <a:pt x="12192000" y="12938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9C2F8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5246" y="1161745"/>
            <a:ext cx="5084445" cy="153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67995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Roboto"/>
                <a:cs typeface="Roboto"/>
              </a:rPr>
              <a:t>Product</a:t>
            </a:r>
            <a:r>
              <a:rPr sz="2800" b="1" spc="-80" dirty="0">
                <a:latin typeface="Roboto"/>
                <a:cs typeface="Roboto"/>
              </a:rPr>
              <a:t> </a:t>
            </a:r>
            <a:r>
              <a:rPr sz="2800" b="1" spc="-10" dirty="0">
                <a:latin typeface="Roboto"/>
                <a:cs typeface="Roboto"/>
              </a:rPr>
              <a:t>Research</a:t>
            </a:r>
            <a:endParaRPr sz="28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2750"/>
              </a:spcBef>
            </a:pPr>
            <a:r>
              <a:rPr sz="1600" dirty="0">
                <a:latin typeface="Segoe UI"/>
                <a:cs typeface="Segoe UI"/>
              </a:rPr>
              <a:t>According</a:t>
            </a:r>
            <a:r>
              <a:rPr sz="1600" spc="-1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to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the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analysis</a:t>
            </a:r>
            <a:r>
              <a:rPr sz="1600" spc="-3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of</a:t>
            </a:r>
            <a:r>
              <a:rPr sz="1600" spc="-5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the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Spotify</a:t>
            </a:r>
            <a:r>
              <a:rPr sz="1600" spc="-45" dirty="0">
                <a:latin typeface="Segoe UI"/>
                <a:cs typeface="Segoe UI"/>
              </a:rPr>
              <a:t> </a:t>
            </a:r>
            <a:r>
              <a:rPr sz="1600" spc="-40" dirty="0">
                <a:latin typeface="Segoe UI"/>
                <a:cs typeface="Segoe UI"/>
              </a:rPr>
              <a:t>Top </a:t>
            </a:r>
            <a:r>
              <a:rPr sz="1600" spc="-10" dirty="0">
                <a:latin typeface="Segoe UI"/>
                <a:cs typeface="Segoe UI"/>
              </a:rPr>
              <a:t>Tracks </a:t>
            </a:r>
            <a:r>
              <a:rPr sz="1600" dirty="0">
                <a:latin typeface="Segoe UI"/>
                <a:cs typeface="Segoe UI"/>
              </a:rPr>
              <a:t>dataset,</a:t>
            </a:r>
            <a:r>
              <a:rPr sz="1600" spc="-5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the</a:t>
            </a:r>
            <a:r>
              <a:rPr sz="1600" spc="-5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following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product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functionalities</a:t>
            </a:r>
            <a:r>
              <a:rPr sz="1600" spc="-3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are</a:t>
            </a:r>
            <a:r>
              <a:rPr sz="1600" spc="-35" dirty="0">
                <a:latin typeface="Segoe UI"/>
                <a:cs typeface="Segoe UI"/>
              </a:rPr>
              <a:t> </a:t>
            </a:r>
            <a:r>
              <a:rPr sz="1600" spc="-10" dirty="0">
                <a:latin typeface="Segoe UI"/>
                <a:cs typeface="Segoe UI"/>
              </a:rPr>
              <a:t>defined </a:t>
            </a:r>
            <a:r>
              <a:rPr sz="1600" dirty="0">
                <a:latin typeface="Segoe UI"/>
                <a:cs typeface="Segoe UI"/>
              </a:rPr>
              <a:t>based</a:t>
            </a:r>
            <a:r>
              <a:rPr sz="1600" spc="-3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on</a:t>
            </a:r>
            <a:r>
              <a:rPr sz="1600" spc="-40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the</a:t>
            </a:r>
            <a:r>
              <a:rPr sz="1600" spc="-3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music</a:t>
            </a:r>
            <a:r>
              <a:rPr sz="1600" spc="-3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features</a:t>
            </a:r>
            <a:r>
              <a:rPr sz="1600" spc="-2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–</a:t>
            </a:r>
            <a:r>
              <a:rPr sz="1600" spc="-3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Dance</a:t>
            </a:r>
            <a:r>
              <a:rPr sz="1600" spc="-25" dirty="0">
                <a:latin typeface="Segoe UI"/>
                <a:cs typeface="Segoe UI"/>
              </a:rPr>
              <a:t> </a:t>
            </a:r>
            <a:r>
              <a:rPr sz="1600" dirty="0">
                <a:latin typeface="Segoe UI"/>
                <a:cs typeface="Segoe UI"/>
              </a:rPr>
              <a:t>Pop</a:t>
            </a:r>
            <a:r>
              <a:rPr sz="1600" spc="-30" dirty="0">
                <a:latin typeface="Segoe UI"/>
                <a:cs typeface="Segoe UI"/>
              </a:rPr>
              <a:t> </a:t>
            </a:r>
            <a:r>
              <a:rPr sz="1600" spc="-50" dirty="0">
                <a:latin typeface="Segoe UI"/>
                <a:cs typeface="Segoe UI"/>
              </a:rPr>
              <a:t>: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664" y="2910585"/>
            <a:ext cx="23964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Segoe UI"/>
                <a:cs typeface="Segoe UI"/>
              </a:rPr>
              <a:t>Good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Bass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Response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Segoe UI"/>
                <a:cs typeface="Segoe UI"/>
              </a:rPr>
              <a:t>Balanced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Sound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664" y="4008246"/>
            <a:ext cx="18834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Segoe UI"/>
                <a:cs typeface="Segoe UI"/>
              </a:rPr>
              <a:t>Noise</a:t>
            </a:r>
            <a:r>
              <a:rPr sz="1800" spc="-10" dirty="0">
                <a:latin typeface="Segoe UI"/>
                <a:cs typeface="Segoe UI"/>
              </a:rPr>
              <a:t> Isolation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Segoe UI"/>
                <a:cs typeface="Segoe UI"/>
              </a:rPr>
              <a:t>Comfortable</a:t>
            </a:r>
            <a:r>
              <a:rPr sz="1800" spc="-25" dirty="0">
                <a:latin typeface="Segoe UI"/>
                <a:cs typeface="Segoe UI"/>
              </a:rPr>
              <a:t> Fit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664" y="5105222"/>
            <a:ext cx="324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Segoe UI"/>
                <a:cs typeface="Segoe UI"/>
              </a:rPr>
              <a:t>More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functions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to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be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defined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Joint-</a:t>
            </a:r>
            <a:r>
              <a:rPr dirty="0"/>
              <a:t>Marketing</a:t>
            </a:r>
            <a:r>
              <a:rPr spc="75" dirty="0"/>
              <a:t> </a:t>
            </a:r>
            <a:r>
              <a:rPr spc="-10" dirty="0"/>
              <a:t>Campaign</a:t>
            </a:r>
          </a:p>
          <a:p>
            <a:pPr marL="165100" marR="5080">
              <a:lnSpc>
                <a:spcPct val="100000"/>
              </a:lnSpc>
              <a:spcBef>
                <a:spcPts val="1885"/>
              </a:spcBef>
            </a:pPr>
            <a:r>
              <a:rPr sz="1600" b="0" dirty="0">
                <a:latin typeface="Segoe UI"/>
                <a:cs typeface="Segoe UI"/>
              </a:rPr>
              <a:t>Drawing</a:t>
            </a:r>
            <a:r>
              <a:rPr sz="1600" b="0" spc="-3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from</a:t>
            </a:r>
            <a:r>
              <a:rPr sz="1600" b="0" spc="-40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the</a:t>
            </a:r>
            <a:r>
              <a:rPr sz="1600" b="0" spc="-5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Spotify</a:t>
            </a:r>
            <a:r>
              <a:rPr sz="1600" b="0" spc="-50" dirty="0">
                <a:latin typeface="Segoe UI"/>
                <a:cs typeface="Segoe UI"/>
              </a:rPr>
              <a:t> </a:t>
            </a:r>
            <a:r>
              <a:rPr sz="1600" b="0" spc="-40" dirty="0">
                <a:latin typeface="Segoe UI"/>
                <a:cs typeface="Segoe UI"/>
              </a:rPr>
              <a:t>Top</a:t>
            </a:r>
            <a:r>
              <a:rPr sz="1600" b="0" spc="-50" dirty="0">
                <a:latin typeface="Segoe UI"/>
                <a:cs typeface="Segoe UI"/>
              </a:rPr>
              <a:t> </a:t>
            </a:r>
            <a:r>
              <a:rPr sz="1600" b="0" spc="-20" dirty="0">
                <a:latin typeface="Segoe UI"/>
                <a:cs typeface="Segoe UI"/>
              </a:rPr>
              <a:t>Tracks</a:t>
            </a:r>
            <a:r>
              <a:rPr sz="1600" b="0" spc="-30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data,</a:t>
            </a:r>
            <a:r>
              <a:rPr sz="1600" b="0" spc="-60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it's</a:t>
            </a:r>
            <a:r>
              <a:rPr sz="1600" b="0" spc="-60" dirty="0">
                <a:latin typeface="Segoe UI"/>
                <a:cs typeface="Segoe UI"/>
              </a:rPr>
              <a:t> </a:t>
            </a:r>
            <a:r>
              <a:rPr sz="1600" b="0" spc="-10" dirty="0">
                <a:latin typeface="Segoe UI"/>
                <a:cs typeface="Segoe UI"/>
              </a:rPr>
              <a:t>evident </a:t>
            </a:r>
            <a:r>
              <a:rPr sz="1600" b="0" dirty="0">
                <a:latin typeface="Segoe UI"/>
                <a:cs typeface="Segoe UI"/>
              </a:rPr>
              <a:t>that</a:t>
            </a:r>
            <a:r>
              <a:rPr sz="1600" b="0" spc="-2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Bad</a:t>
            </a:r>
            <a:r>
              <a:rPr sz="1600" b="0" spc="-20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Bunny</a:t>
            </a:r>
            <a:r>
              <a:rPr sz="1600" b="0" spc="-1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was</a:t>
            </a:r>
            <a:r>
              <a:rPr sz="1600" b="0" spc="-10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the</a:t>
            </a:r>
            <a:r>
              <a:rPr sz="1600" b="0" spc="-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most</a:t>
            </a:r>
            <a:r>
              <a:rPr sz="1600" b="0" spc="-1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popular</a:t>
            </a:r>
            <a:r>
              <a:rPr sz="1600" b="0" spc="-10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artist</a:t>
            </a:r>
            <a:r>
              <a:rPr sz="1600" b="0" spc="-10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last</a:t>
            </a:r>
            <a:r>
              <a:rPr sz="1600" b="0" spc="-15" dirty="0">
                <a:latin typeface="Segoe UI"/>
                <a:cs typeface="Segoe UI"/>
              </a:rPr>
              <a:t> </a:t>
            </a:r>
            <a:r>
              <a:rPr sz="1600" b="0" spc="-10" dirty="0">
                <a:latin typeface="Segoe UI"/>
                <a:cs typeface="Segoe UI"/>
              </a:rPr>
              <a:t>month. </a:t>
            </a:r>
            <a:r>
              <a:rPr sz="1600" b="0" dirty="0">
                <a:latin typeface="Segoe UI"/>
                <a:cs typeface="Segoe UI"/>
              </a:rPr>
              <a:t>This</a:t>
            </a:r>
            <a:r>
              <a:rPr sz="1600" b="0" spc="-4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insight</a:t>
            </a:r>
            <a:r>
              <a:rPr sz="1600" b="0" spc="-40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offers</a:t>
            </a:r>
            <a:r>
              <a:rPr sz="1600" b="0" spc="-5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valuable</a:t>
            </a:r>
            <a:r>
              <a:rPr sz="1600" b="0" spc="-40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direction</a:t>
            </a:r>
            <a:r>
              <a:rPr sz="1600" b="0" spc="-30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for</a:t>
            </a:r>
            <a:r>
              <a:rPr sz="1600" b="0" spc="-4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the</a:t>
            </a:r>
            <a:r>
              <a:rPr sz="1600" b="0" spc="-45" dirty="0">
                <a:latin typeface="Segoe UI"/>
                <a:cs typeface="Segoe UI"/>
              </a:rPr>
              <a:t> </a:t>
            </a:r>
            <a:r>
              <a:rPr sz="1600" b="0" spc="-10" dirty="0">
                <a:latin typeface="Segoe UI"/>
                <a:cs typeface="Segoe UI"/>
              </a:rPr>
              <a:t>marketing </a:t>
            </a:r>
            <a:r>
              <a:rPr sz="1600" b="0" dirty="0">
                <a:latin typeface="Segoe UI"/>
                <a:cs typeface="Segoe UI"/>
              </a:rPr>
              <a:t>campaign</a:t>
            </a:r>
            <a:r>
              <a:rPr sz="1600" b="0" spc="-4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to</a:t>
            </a:r>
            <a:r>
              <a:rPr sz="1600" b="0" spc="-4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enhance</a:t>
            </a:r>
            <a:r>
              <a:rPr sz="1600" b="0" spc="-40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brand</a:t>
            </a:r>
            <a:r>
              <a:rPr sz="1600" b="0" spc="-30" dirty="0">
                <a:latin typeface="Segoe UI"/>
                <a:cs typeface="Segoe UI"/>
              </a:rPr>
              <a:t> </a:t>
            </a:r>
            <a:r>
              <a:rPr sz="1600" b="0" spc="-10" dirty="0">
                <a:latin typeface="Segoe UI"/>
                <a:cs typeface="Segoe UI"/>
              </a:rPr>
              <a:t>visibility.</a:t>
            </a:r>
            <a:r>
              <a:rPr sz="1600" b="0" spc="-25" dirty="0">
                <a:latin typeface="Segoe UI"/>
                <a:cs typeface="Segoe UI"/>
              </a:rPr>
              <a:t> </a:t>
            </a:r>
            <a:r>
              <a:rPr sz="1600" b="0" dirty="0">
                <a:latin typeface="Segoe UI"/>
                <a:cs typeface="Segoe UI"/>
              </a:rPr>
              <a:t>For</a:t>
            </a:r>
            <a:r>
              <a:rPr sz="1600" b="0" spc="-25" dirty="0">
                <a:latin typeface="Segoe UI"/>
                <a:cs typeface="Segoe UI"/>
              </a:rPr>
              <a:t> </a:t>
            </a:r>
            <a:r>
              <a:rPr sz="1600" b="0" spc="-10" dirty="0">
                <a:latin typeface="Segoe UI"/>
                <a:cs typeface="Segoe UI"/>
              </a:rPr>
              <a:t>instance,</a:t>
            </a:r>
            <a:endParaRPr sz="1600">
              <a:latin typeface="Segoe UI"/>
              <a:cs typeface="Segoe UI"/>
            </a:endParaRPr>
          </a:p>
          <a:p>
            <a:pPr marL="299085" marR="1936114" indent="-287020">
              <a:lnSpc>
                <a:spcPts val="4320"/>
              </a:lnSpc>
              <a:spcBef>
                <a:spcPts val="6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0" dirty="0">
                <a:latin typeface="Segoe UI"/>
                <a:cs typeface="Segoe UI"/>
              </a:rPr>
              <a:t>Collaborative</a:t>
            </a:r>
            <a:r>
              <a:rPr sz="1800" b="0" spc="-90" dirty="0">
                <a:latin typeface="Segoe UI"/>
                <a:cs typeface="Segoe UI"/>
              </a:rPr>
              <a:t> </a:t>
            </a:r>
            <a:r>
              <a:rPr sz="1800" b="0" dirty="0">
                <a:latin typeface="Segoe UI"/>
                <a:cs typeface="Segoe UI"/>
              </a:rPr>
              <a:t>limited</a:t>
            </a:r>
            <a:r>
              <a:rPr sz="1800" b="0" spc="-90" dirty="0">
                <a:latin typeface="Segoe UI"/>
                <a:cs typeface="Segoe UI"/>
              </a:rPr>
              <a:t> </a:t>
            </a:r>
            <a:r>
              <a:rPr sz="1800" b="0" spc="-10" dirty="0">
                <a:latin typeface="Segoe UI"/>
                <a:cs typeface="Segoe UI"/>
              </a:rPr>
              <a:t>edition </a:t>
            </a:r>
            <a:r>
              <a:rPr sz="1800" b="0" dirty="0">
                <a:latin typeface="Segoe UI"/>
                <a:cs typeface="Segoe UI"/>
              </a:rPr>
              <a:t>earbuds</a:t>
            </a:r>
            <a:r>
              <a:rPr sz="1800" b="0" spc="-60" dirty="0">
                <a:latin typeface="Segoe UI"/>
                <a:cs typeface="Segoe UI"/>
              </a:rPr>
              <a:t> </a:t>
            </a:r>
            <a:r>
              <a:rPr sz="1800" b="0" spc="-10" dirty="0">
                <a:latin typeface="Segoe UI"/>
                <a:cs typeface="Segoe UI"/>
              </a:rPr>
              <a:t>release</a:t>
            </a:r>
            <a:endParaRPr sz="1800">
              <a:latin typeface="Segoe UI"/>
              <a:cs typeface="Segoe UI"/>
            </a:endParaRPr>
          </a:p>
          <a:p>
            <a:pPr marL="299085" marR="2072639" indent="-287020">
              <a:lnSpc>
                <a:spcPts val="432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0" dirty="0">
                <a:latin typeface="Segoe UI"/>
                <a:cs typeface="Segoe UI"/>
              </a:rPr>
              <a:t>Invitation</a:t>
            </a:r>
            <a:r>
              <a:rPr sz="1800" b="0" spc="-55" dirty="0">
                <a:latin typeface="Segoe UI"/>
                <a:cs typeface="Segoe UI"/>
              </a:rPr>
              <a:t> </a:t>
            </a:r>
            <a:r>
              <a:rPr sz="1800" b="0" dirty="0">
                <a:latin typeface="Segoe UI"/>
                <a:cs typeface="Segoe UI"/>
              </a:rPr>
              <a:t>for</a:t>
            </a:r>
            <a:r>
              <a:rPr sz="1800" b="0" spc="-35" dirty="0">
                <a:latin typeface="Segoe UI"/>
                <a:cs typeface="Segoe UI"/>
              </a:rPr>
              <a:t> </a:t>
            </a:r>
            <a:r>
              <a:rPr sz="1800" b="0" dirty="0">
                <a:latin typeface="Segoe UI"/>
                <a:cs typeface="Segoe UI"/>
              </a:rPr>
              <a:t>attending</a:t>
            </a:r>
            <a:r>
              <a:rPr sz="1800" b="0" spc="-25" dirty="0">
                <a:latin typeface="Segoe UI"/>
                <a:cs typeface="Segoe UI"/>
              </a:rPr>
              <a:t> the </a:t>
            </a:r>
            <a:r>
              <a:rPr sz="1800" b="0" dirty="0">
                <a:latin typeface="Segoe UI"/>
                <a:cs typeface="Segoe UI"/>
              </a:rPr>
              <a:t>product</a:t>
            </a:r>
            <a:r>
              <a:rPr sz="1800" b="0" spc="-50" dirty="0">
                <a:latin typeface="Segoe UI"/>
                <a:cs typeface="Segoe UI"/>
              </a:rPr>
              <a:t> </a:t>
            </a:r>
            <a:r>
              <a:rPr sz="1800" b="0" dirty="0">
                <a:latin typeface="Segoe UI"/>
                <a:cs typeface="Segoe UI"/>
              </a:rPr>
              <a:t>release</a:t>
            </a:r>
            <a:r>
              <a:rPr sz="1800" b="0" spc="-65" dirty="0">
                <a:latin typeface="Segoe UI"/>
                <a:cs typeface="Segoe UI"/>
              </a:rPr>
              <a:t> </a:t>
            </a:r>
            <a:r>
              <a:rPr sz="1800" b="0" spc="-20" dirty="0">
                <a:latin typeface="Segoe UI"/>
                <a:cs typeface="Segoe UI"/>
              </a:rPr>
              <a:t>event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165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0" dirty="0">
                <a:latin typeface="Segoe UI"/>
                <a:cs typeface="Segoe UI"/>
              </a:rPr>
              <a:t>More</a:t>
            </a:r>
            <a:r>
              <a:rPr sz="1800" b="0" spc="-65" dirty="0">
                <a:latin typeface="Segoe UI"/>
                <a:cs typeface="Segoe UI"/>
              </a:rPr>
              <a:t> </a:t>
            </a:r>
            <a:r>
              <a:rPr sz="1800" b="0" dirty="0">
                <a:latin typeface="Segoe UI"/>
                <a:cs typeface="Segoe UI"/>
              </a:rPr>
              <a:t>campaigns</a:t>
            </a:r>
            <a:r>
              <a:rPr sz="1800" b="0" spc="-35" dirty="0">
                <a:latin typeface="Segoe UI"/>
                <a:cs typeface="Segoe UI"/>
              </a:rPr>
              <a:t> </a:t>
            </a:r>
            <a:r>
              <a:rPr sz="1800" b="0" dirty="0">
                <a:latin typeface="Segoe UI"/>
                <a:cs typeface="Segoe UI"/>
              </a:rPr>
              <a:t>to</a:t>
            </a:r>
            <a:r>
              <a:rPr sz="1800" b="0" spc="-60" dirty="0">
                <a:latin typeface="Segoe UI"/>
                <a:cs typeface="Segoe UI"/>
              </a:rPr>
              <a:t> </a:t>
            </a:r>
            <a:r>
              <a:rPr sz="1800" b="0" dirty="0">
                <a:latin typeface="Segoe UI"/>
                <a:cs typeface="Segoe UI"/>
              </a:rPr>
              <a:t>be</a:t>
            </a:r>
            <a:r>
              <a:rPr sz="1800" b="0" spc="-50" dirty="0">
                <a:latin typeface="Segoe UI"/>
                <a:cs typeface="Segoe UI"/>
              </a:rPr>
              <a:t> </a:t>
            </a:r>
            <a:r>
              <a:rPr sz="1800" b="0" spc="-10" dirty="0">
                <a:latin typeface="Segoe UI"/>
                <a:cs typeface="Segoe UI"/>
              </a:rPr>
              <a:t>defined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12192000" cy="4700905"/>
            <a:chOff x="0" y="0"/>
            <a:chExt cx="12192000" cy="4700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30205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2192000" cy="2971800"/>
            </a:xfrm>
            <a:custGeom>
              <a:avLst/>
              <a:gdLst/>
              <a:ahLst/>
              <a:cxnLst/>
              <a:rect l="l" t="t" r="r" b="b"/>
              <a:pathLst>
                <a:path w="12192000" h="2971800">
                  <a:moveTo>
                    <a:pt x="12192000" y="0"/>
                  </a:moveTo>
                  <a:lnTo>
                    <a:pt x="0" y="0"/>
                  </a:lnTo>
                  <a:lnTo>
                    <a:pt x="0" y="2971800"/>
                  </a:lnTo>
                  <a:lnTo>
                    <a:pt x="12192000" y="29718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DB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3972"/>
              <a:ext cx="4826000" cy="2258695"/>
            </a:xfrm>
            <a:custGeom>
              <a:avLst/>
              <a:gdLst/>
              <a:ahLst/>
              <a:cxnLst/>
              <a:rect l="l" t="t" r="r" b="b"/>
              <a:pathLst>
                <a:path w="4826000" h="2258695">
                  <a:moveTo>
                    <a:pt x="838200" y="857567"/>
                  </a:moveTo>
                  <a:lnTo>
                    <a:pt x="836866" y="809358"/>
                  </a:lnTo>
                  <a:lnTo>
                    <a:pt x="832916" y="761847"/>
                  </a:lnTo>
                  <a:lnTo>
                    <a:pt x="826414" y="715086"/>
                  </a:lnTo>
                  <a:lnTo>
                    <a:pt x="817435" y="669175"/>
                  </a:lnTo>
                  <a:lnTo>
                    <a:pt x="806056" y="624154"/>
                  </a:lnTo>
                  <a:lnTo>
                    <a:pt x="792327" y="580110"/>
                  </a:lnTo>
                  <a:lnTo>
                    <a:pt x="776338" y="537121"/>
                  </a:lnTo>
                  <a:lnTo>
                    <a:pt x="758151" y="495236"/>
                  </a:lnTo>
                  <a:lnTo>
                    <a:pt x="737831" y="454545"/>
                  </a:lnTo>
                  <a:lnTo>
                    <a:pt x="715467" y="415124"/>
                  </a:lnTo>
                  <a:lnTo>
                    <a:pt x="691095" y="377024"/>
                  </a:lnTo>
                  <a:lnTo>
                    <a:pt x="664819" y="340321"/>
                  </a:lnTo>
                  <a:lnTo>
                    <a:pt x="636689" y="305104"/>
                  </a:lnTo>
                  <a:lnTo>
                    <a:pt x="606793" y="271424"/>
                  </a:lnTo>
                  <a:lnTo>
                    <a:pt x="575170" y="239356"/>
                  </a:lnTo>
                  <a:lnTo>
                    <a:pt x="541921" y="208978"/>
                  </a:lnTo>
                  <a:lnTo>
                    <a:pt x="507098" y="180352"/>
                  </a:lnTo>
                  <a:lnTo>
                    <a:pt x="470776" y="153555"/>
                  </a:lnTo>
                  <a:lnTo>
                    <a:pt x="433031" y="128651"/>
                  </a:lnTo>
                  <a:lnTo>
                    <a:pt x="393928" y="105727"/>
                  </a:lnTo>
                  <a:lnTo>
                    <a:pt x="353529" y="84836"/>
                  </a:lnTo>
                  <a:lnTo>
                    <a:pt x="311924" y="66052"/>
                  </a:lnTo>
                  <a:lnTo>
                    <a:pt x="269163" y="49453"/>
                  </a:lnTo>
                  <a:lnTo>
                    <a:pt x="225323" y="35115"/>
                  </a:lnTo>
                  <a:lnTo>
                    <a:pt x="180467" y="23101"/>
                  </a:lnTo>
                  <a:lnTo>
                    <a:pt x="134683" y="13474"/>
                  </a:lnTo>
                  <a:lnTo>
                    <a:pt x="88023" y="6324"/>
                  </a:lnTo>
                  <a:lnTo>
                    <a:pt x="40576" y="1701"/>
                  </a:lnTo>
                  <a:lnTo>
                    <a:pt x="0" y="0"/>
                  </a:lnTo>
                  <a:lnTo>
                    <a:pt x="0" y="302755"/>
                  </a:lnTo>
                  <a:lnTo>
                    <a:pt x="35991" y="304787"/>
                  </a:lnTo>
                  <a:lnTo>
                    <a:pt x="82715" y="311454"/>
                  </a:lnTo>
                  <a:lnTo>
                    <a:pt x="128066" y="321906"/>
                  </a:lnTo>
                  <a:lnTo>
                    <a:pt x="171919" y="335965"/>
                  </a:lnTo>
                  <a:lnTo>
                    <a:pt x="214083" y="353466"/>
                  </a:lnTo>
                  <a:lnTo>
                    <a:pt x="254393" y="374243"/>
                  </a:lnTo>
                  <a:lnTo>
                    <a:pt x="292709" y="398132"/>
                  </a:lnTo>
                  <a:lnTo>
                    <a:pt x="328841" y="424954"/>
                  </a:lnTo>
                  <a:lnTo>
                    <a:pt x="362635" y="454545"/>
                  </a:lnTo>
                  <a:lnTo>
                    <a:pt x="393915" y="486727"/>
                  </a:lnTo>
                  <a:lnTo>
                    <a:pt x="422541" y="521347"/>
                  </a:lnTo>
                  <a:lnTo>
                    <a:pt x="448322" y="558215"/>
                  </a:lnTo>
                  <a:lnTo>
                    <a:pt x="471119" y="597192"/>
                  </a:lnTo>
                  <a:lnTo>
                    <a:pt x="490740" y="638086"/>
                  </a:lnTo>
                  <a:lnTo>
                    <a:pt x="507047" y="680720"/>
                  </a:lnTo>
                  <a:lnTo>
                    <a:pt x="519861" y="724954"/>
                  </a:lnTo>
                  <a:lnTo>
                    <a:pt x="529018" y="770597"/>
                  </a:lnTo>
                  <a:lnTo>
                    <a:pt x="534365" y="817486"/>
                  </a:lnTo>
                  <a:lnTo>
                    <a:pt x="535724" y="865441"/>
                  </a:lnTo>
                  <a:lnTo>
                    <a:pt x="533044" y="912888"/>
                  </a:lnTo>
                  <a:lnTo>
                    <a:pt x="526491" y="959180"/>
                  </a:lnTo>
                  <a:lnTo>
                    <a:pt x="516216" y="1004150"/>
                  </a:lnTo>
                  <a:lnTo>
                    <a:pt x="502361" y="1047750"/>
                  </a:lnTo>
                  <a:lnTo>
                    <a:pt x="485203" y="1089494"/>
                  </a:lnTo>
                  <a:lnTo>
                    <a:pt x="464769" y="1129550"/>
                  </a:lnTo>
                  <a:lnTo>
                    <a:pt x="441286" y="1167638"/>
                  </a:lnTo>
                  <a:lnTo>
                    <a:pt x="414896" y="1203617"/>
                  </a:lnTo>
                  <a:lnTo>
                    <a:pt x="385775" y="1237310"/>
                  </a:lnTo>
                  <a:lnTo>
                    <a:pt x="354088" y="1268552"/>
                  </a:lnTo>
                  <a:lnTo>
                    <a:pt x="319989" y="1297190"/>
                  </a:lnTo>
                  <a:lnTo>
                    <a:pt x="283641" y="1323060"/>
                  </a:lnTo>
                  <a:lnTo>
                    <a:pt x="245224" y="1346009"/>
                  </a:lnTo>
                  <a:lnTo>
                    <a:pt x="204889" y="1365872"/>
                  </a:lnTo>
                  <a:lnTo>
                    <a:pt x="162801" y="1382483"/>
                  </a:lnTo>
                  <a:lnTo>
                    <a:pt x="119126" y="1395679"/>
                  </a:lnTo>
                  <a:lnTo>
                    <a:pt x="74015" y="1405305"/>
                  </a:lnTo>
                  <a:lnTo>
                    <a:pt x="27647" y="1411198"/>
                  </a:lnTo>
                  <a:lnTo>
                    <a:pt x="0" y="1412367"/>
                  </a:lnTo>
                  <a:lnTo>
                    <a:pt x="0" y="1715033"/>
                  </a:lnTo>
                  <a:lnTo>
                    <a:pt x="76847" y="1710194"/>
                  </a:lnTo>
                  <a:lnTo>
                    <a:pt x="124040" y="1703578"/>
                  </a:lnTo>
                  <a:lnTo>
                    <a:pt x="170370" y="1694434"/>
                  </a:lnTo>
                  <a:lnTo>
                    <a:pt x="215773" y="1682838"/>
                  </a:lnTo>
                  <a:lnTo>
                    <a:pt x="260172" y="1668856"/>
                  </a:lnTo>
                  <a:lnTo>
                    <a:pt x="303504" y="1652574"/>
                  </a:lnTo>
                  <a:lnTo>
                    <a:pt x="345681" y="1634058"/>
                  </a:lnTo>
                  <a:lnTo>
                    <a:pt x="386638" y="1613382"/>
                  </a:lnTo>
                  <a:lnTo>
                    <a:pt x="426313" y="1590624"/>
                  </a:lnTo>
                  <a:lnTo>
                    <a:pt x="464616" y="1565833"/>
                  </a:lnTo>
                  <a:lnTo>
                    <a:pt x="501484" y="1539113"/>
                  </a:lnTo>
                  <a:lnTo>
                    <a:pt x="536841" y="1510512"/>
                  </a:lnTo>
                  <a:lnTo>
                    <a:pt x="570611" y="1480121"/>
                  </a:lnTo>
                  <a:lnTo>
                    <a:pt x="602742" y="1447990"/>
                  </a:lnTo>
                  <a:lnTo>
                    <a:pt x="633133" y="1414221"/>
                  </a:lnTo>
                  <a:lnTo>
                    <a:pt x="661733" y="1378864"/>
                  </a:lnTo>
                  <a:lnTo>
                    <a:pt x="688454" y="1341996"/>
                  </a:lnTo>
                  <a:lnTo>
                    <a:pt x="713232" y="1303693"/>
                  </a:lnTo>
                  <a:lnTo>
                    <a:pt x="736003" y="1264018"/>
                  </a:lnTo>
                  <a:lnTo>
                    <a:pt x="756678" y="1223060"/>
                  </a:lnTo>
                  <a:lnTo>
                    <a:pt x="775182" y="1180884"/>
                  </a:lnTo>
                  <a:lnTo>
                    <a:pt x="791464" y="1137551"/>
                  </a:lnTo>
                  <a:lnTo>
                    <a:pt x="805446" y="1093152"/>
                  </a:lnTo>
                  <a:lnTo>
                    <a:pt x="817041" y="1047750"/>
                  </a:lnTo>
                  <a:lnTo>
                    <a:pt x="826185" y="1001420"/>
                  </a:lnTo>
                  <a:lnTo>
                    <a:pt x="832815" y="954227"/>
                  </a:lnTo>
                  <a:lnTo>
                    <a:pt x="836841" y="906259"/>
                  </a:lnTo>
                  <a:lnTo>
                    <a:pt x="838200" y="857567"/>
                  </a:lnTo>
                  <a:close/>
                </a:path>
                <a:path w="4826000" h="2258695">
                  <a:moveTo>
                    <a:pt x="4825771" y="1692236"/>
                  </a:moveTo>
                  <a:lnTo>
                    <a:pt x="4823269" y="1645894"/>
                  </a:lnTo>
                  <a:lnTo>
                    <a:pt x="4816932" y="1600187"/>
                  </a:lnTo>
                  <a:lnTo>
                    <a:pt x="4806797" y="1555394"/>
                  </a:lnTo>
                  <a:lnTo>
                    <a:pt x="4792954" y="1511744"/>
                  </a:lnTo>
                  <a:lnTo>
                    <a:pt x="4775479" y="1469529"/>
                  </a:lnTo>
                  <a:lnTo>
                    <a:pt x="4754423" y="1428978"/>
                  </a:lnTo>
                  <a:lnTo>
                    <a:pt x="4729861" y="1390357"/>
                  </a:lnTo>
                  <a:lnTo>
                    <a:pt x="4701870" y="1353947"/>
                  </a:lnTo>
                  <a:lnTo>
                    <a:pt x="4670526" y="1319974"/>
                  </a:lnTo>
                  <a:lnTo>
                    <a:pt x="4635881" y="1288732"/>
                  </a:lnTo>
                  <a:lnTo>
                    <a:pt x="4598022" y="1260449"/>
                  </a:lnTo>
                  <a:lnTo>
                    <a:pt x="4557014" y="1235392"/>
                  </a:lnTo>
                  <a:lnTo>
                    <a:pt x="4513834" y="1214272"/>
                  </a:lnTo>
                  <a:lnTo>
                    <a:pt x="4469638" y="1197546"/>
                  </a:lnTo>
                  <a:lnTo>
                    <a:pt x="4424667" y="1185113"/>
                  </a:lnTo>
                  <a:lnTo>
                    <a:pt x="4379163" y="1176921"/>
                  </a:lnTo>
                  <a:lnTo>
                    <a:pt x="4333405" y="1172883"/>
                  </a:lnTo>
                  <a:lnTo>
                    <a:pt x="4287647" y="1172921"/>
                  </a:lnTo>
                  <a:lnTo>
                    <a:pt x="4242117" y="1176947"/>
                  </a:lnTo>
                  <a:lnTo>
                    <a:pt x="4197108" y="1184884"/>
                  </a:lnTo>
                  <a:lnTo>
                    <a:pt x="4152862" y="1196644"/>
                  </a:lnTo>
                  <a:lnTo>
                    <a:pt x="4109631" y="1212164"/>
                  </a:lnTo>
                  <a:lnTo>
                    <a:pt x="4067670" y="1231366"/>
                  </a:lnTo>
                  <a:lnTo>
                    <a:pt x="4027246" y="1254150"/>
                  </a:lnTo>
                  <a:lnTo>
                    <a:pt x="3988612" y="1280452"/>
                  </a:lnTo>
                  <a:lnTo>
                    <a:pt x="3952011" y="1310182"/>
                  </a:lnTo>
                  <a:lnTo>
                    <a:pt x="3917721" y="1343266"/>
                  </a:lnTo>
                  <a:lnTo>
                    <a:pt x="3885984" y="1379626"/>
                  </a:lnTo>
                  <a:lnTo>
                    <a:pt x="3857053" y="1419174"/>
                  </a:lnTo>
                  <a:lnTo>
                    <a:pt x="3831209" y="1461833"/>
                  </a:lnTo>
                  <a:lnTo>
                    <a:pt x="3809111" y="1506575"/>
                  </a:lnTo>
                  <a:lnTo>
                    <a:pt x="3791280" y="1552232"/>
                  </a:lnTo>
                  <a:lnTo>
                    <a:pt x="3777665" y="1598549"/>
                  </a:lnTo>
                  <a:lnTo>
                    <a:pt x="3768179" y="1645246"/>
                  </a:lnTo>
                  <a:lnTo>
                    <a:pt x="3762756" y="1692097"/>
                  </a:lnTo>
                  <a:lnTo>
                    <a:pt x="3761321" y="1738820"/>
                  </a:lnTo>
                  <a:lnTo>
                    <a:pt x="3763822" y="1785162"/>
                  </a:lnTo>
                  <a:lnTo>
                    <a:pt x="3770160" y="1830870"/>
                  </a:lnTo>
                  <a:lnTo>
                    <a:pt x="3780294" y="1875675"/>
                  </a:lnTo>
                  <a:lnTo>
                    <a:pt x="3794137" y="1919312"/>
                  </a:lnTo>
                  <a:lnTo>
                    <a:pt x="3811613" y="1961553"/>
                  </a:lnTo>
                  <a:lnTo>
                    <a:pt x="3832669" y="2002104"/>
                  </a:lnTo>
                  <a:lnTo>
                    <a:pt x="3857231" y="2040724"/>
                  </a:lnTo>
                  <a:lnTo>
                    <a:pt x="3885222" y="2077161"/>
                  </a:lnTo>
                  <a:lnTo>
                    <a:pt x="3916565" y="2111133"/>
                  </a:lnTo>
                  <a:lnTo>
                    <a:pt x="3951211" y="2142401"/>
                  </a:lnTo>
                  <a:lnTo>
                    <a:pt x="3989070" y="2170709"/>
                  </a:lnTo>
                  <a:lnTo>
                    <a:pt x="4030091" y="2195766"/>
                  </a:lnTo>
                  <a:lnTo>
                    <a:pt x="4073258" y="2216899"/>
                  </a:lnTo>
                  <a:lnTo>
                    <a:pt x="4117454" y="2233625"/>
                  </a:lnTo>
                  <a:lnTo>
                    <a:pt x="4162425" y="2246045"/>
                  </a:lnTo>
                  <a:lnTo>
                    <a:pt x="4207929" y="2254224"/>
                  </a:lnTo>
                  <a:lnTo>
                    <a:pt x="4253687" y="2258263"/>
                  </a:lnTo>
                  <a:lnTo>
                    <a:pt x="4299445" y="2258225"/>
                  </a:lnTo>
                  <a:lnTo>
                    <a:pt x="4344975" y="2254186"/>
                  </a:lnTo>
                  <a:lnTo>
                    <a:pt x="4389983" y="2246236"/>
                  </a:lnTo>
                  <a:lnTo>
                    <a:pt x="4434230" y="2234463"/>
                  </a:lnTo>
                  <a:lnTo>
                    <a:pt x="4477461" y="2218931"/>
                  </a:lnTo>
                  <a:lnTo>
                    <a:pt x="4519422" y="2199729"/>
                  </a:lnTo>
                  <a:lnTo>
                    <a:pt x="4559846" y="2176932"/>
                  </a:lnTo>
                  <a:lnTo>
                    <a:pt x="4598479" y="2150618"/>
                  </a:lnTo>
                  <a:lnTo>
                    <a:pt x="4635081" y="2120887"/>
                  </a:lnTo>
                  <a:lnTo>
                    <a:pt x="4669371" y="2087791"/>
                  </a:lnTo>
                  <a:lnTo>
                    <a:pt x="4701108" y="2051431"/>
                  </a:lnTo>
                  <a:lnTo>
                    <a:pt x="4730039" y="2011870"/>
                  </a:lnTo>
                  <a:lnTo>
                    <a:pt x="4755896" y="1969198"/>
                  </a:lnTo>
                  <a:lnTo>
                    <a:pt x="4777981" y="1924469"/>
                  </a:lnTo>
                  <a:lnTo>
                    <a:pt x="4795812" y="1878812"/>
                  </a:lnTo>
                  <a:lnTo>
                    <a:pt x="4809426" y="1832495"/>
                  </a:lnTo>
                  <a:lnTo>
                    <a:pt x="4818913" y="1785797"/>
                  </a:lnTo>
                  <a:lnTo>
                    <a:pt x="4824336" y="1738947"/>
                  </a:lnTo>
                  <a:lnTo>
                    <a:pt x="4825771" y="16922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67899" y="1424215"/>
              <a:ext cx="655955" cy="654685"/>
            </a:xfrm>
            <a:custGeom>
              <a:avLst/>
              <a:gdLst/>
              <a:ahLst/>
              <a:cxnLst/>
              <a:rect l="l" t="t" r="r" b="b"/>
              <a:pathLst>
                <a:path w="655954" h="654685">
                  <a:moveTo>
                    <a:pt x="327774" y="68846"/>
                  </a:moveTo>
                  <a:lnTo>
                    <a:pt x="281279" y="73063"/>
                  </a:lnTo>
                  <a:lnTo>
                    <a:pt x="237528" y="85077"/>
                  </a:lnTo>
                  <a:lnTo>
                    <a:pt x="197231" y="104203"/>
                  </a:lnTo>
                  <a:lnTo>
                    <a:pt x="161137" y="129679"/>
                  </a:lnTo>
                  <a:lnTo>
                    <a:pt x="129946" y="160807"/>
                  </a:lnTo>
                  <a:lnTo>
                    <a:pt x="104419" y="196837"/>
                  </a:lnTo>
                  <a:lnTo>
                    <a:pt x="85267" y="237058"/>
                  </a:lnTo>
                  <a:lnTo>
                    <a:pt x="73215" y="280733"/>
                  </a:lnTo>
                  <a:lnTo>
                    <a:pt x="68999" y="327139"/>
                  </a:lnTo>
                  <a:lnTo>
                    <a:pt x="86258" y="327139"/>
                  </a:lnTo>
                  <a:lnTo>
                    <a:pt x="91211" y="278574"/>
                  </a:lnTo>
                  <a:lnTo>
                    <a:pt x="105308" y="233349"/>
                  </a:lnTo>
                  <a:lnTo>
                    <a:pt x="127584" y="192417"/>
                  </a:lnTo>
                  <a:lnTo>
                    <a:pt x="157073" y="156756"/>
                  </a:lnTo>
                  <a:lnTo>
                    <a:pt x="192798" y="127317"/>
                  </a:lnTo>
                  <a:lnTo>
                    <a:pt x="233807" y="105092"/>
                  </a:lnTo>
                  <a:lnTo>
                    <a:pt x="279120" y="91008"/>
                  </a:lnTo>
                  <a:lnTo>
                    <a:pt x="327774" y="86067"/>
                  </a:lnTo>
                  <a:lnTo>
                    <a:pt x="327774" y="68846"/>
                  </a:lnTo>
                  <a:close/>
                </a:path>
                <a:path w="655954" h="654685">
                  <a:moveTo>
                    <a:pt x="586536" y="327139"/>
                  </a:moveTo>
                  <a:lnTo>
                    <a:pt x="569290" y="327139"/>
                  </a:lnTo>
                  <a:lnTo>
                    <a:pt x="564337" y="375691"/>
                  </a:lnTo>
                  <a:lnTo>
                    <a:pt x="550240" y="420916"/>
                  </a:lnTo>
                  <a:lnTo>
                    <a:pt x="527951" y="461848"/>
                  </a:lnTo>
                  <a:lnTo>
                    <a:pt x="498462" y="497509"/>
                  </a:lnTo>
                  <a:lnTo>
                    <a:pt x="462737" y="526948"/>
                  </a:lnTo>
                  <a:lnTo>
                    <a:pt x="421728" y="549186"/>
                  </a:lnTo>
                  <a:lnTo>
                    <a:pt x="376415" y="563257"/>
                  </a:lnTo>
                  <a:lnTo>
                    <a:pt x="327774" y="568198"/>
                  </a:lnTo>
                  <a:lnTo>
                    <a:pt x="327774" y="585419"/>
                  </a:lnTo>
                  <a:lnTo>
                    <a:pt x="374256" y="581215"/>
                  </a:lnTo>
                  <a:lnTo>
                    <a:pt x="418020" y="569188"/>
                  </a:lnTo>
                  <a:lnTo>
                    <a:pt x="458304" y="550062"/>
                  </a:lnTo>
                  <a:lnTo>
                    <a:pt x="494411" y="524586"/>
                  </a:lnTo>
                  <a:lnTo>
                    <a:pt x="525589" y="493458"/>
                  </a:lnTo>
                  <a:lnTo>
                    <a:pt x="551129" y="457428"/>
                  </a:lnTo>
                  <a:lnTo>
                    <a:pt x="570280" y="417207"/>
                  </a:lnTo>
                  <a:lnTo>
                    <a:pt x="582320" y="373532"/>
                  </a:lnTo>
                  <a:lnTo>
                    <a:pt x="586536" y="327139"/>
                  </a:lnTo>
                  <a:close/>
                </a:path>
                <a:path w="655954" h="654685">
                  <a:moveTo>
                    <a:pt x="655535" y="327139"/>
                  </a:moveTo>
                  <a:lnTo>
                    <a:pt x="651929" y="278815"/>
                  </a:lnTo>
                  <a:lnTo>
                    <a:pt x="641578" y="232702"/>
                  </a:lnTo>
                  <a:lnTo>
                    <a:pt x="638289" y="224116"/>
                  </a:lnTo>
                  <a:lnTo>
                    <a:pt x="638289" y="327139"/>
                  </a:lnTo>
                  <a:lnTo>
                    <a:pt x="634860" y="372935"/>
                  </a:lnTo>
                  <a:lnTo>
                    <a:pt x="625030" y="416648"/>
                  </a:lnTo>
                  <a:lnTo>
                    <a:pt x="609282" y="457796"/>
                  </a:lnTo>
                  <a:lnTo>
                    <a:pt x="588086" y="495896"/>
                  </a:lnTo>
                  <a:lnTo>
                    <a:pt x="561911" y="530479"/>
                  </a:lnTo>
                  <a:lnTo>
                    <a:pt x="531253" y="561047"/>
                  </a:lnTo>
                  <a:lnTo>
                    <a:pt x="496582" y="587146"/>
                  </a:lnTo>
                  <a:lnTo>
                    <a:pt x="458368" y="608266"/>
                  </a:lnTo>
                  <a:lnTo>
                    <a:pt x="417207" y="623951"/>
                  </a:lnTo>
                  <a:lnTo>
                    <a:pt x="417068" y="623951"/>
                  </a:lnTo>
                  <a:lnTo>
                    <a:pt x="373443" y="633717"/>
                  </a:lnTo>
                  <a:lnTo>
                    <a:pt x="373049" y="633717"/>
                  </a:lnTo>
                  <a:lnTo>
                    <a:pt x="327774" y="637070"/>
                  </a:lnTo>
                  <a:lnTo>
                    <a:pt x="281889" y="633717"/>
                  </a:lnTo>
                  <a:lnTo>
                    <a:pt x="238086" y="623951"/>
                  </a:lnTo>
                  <a:lnTo>
                    <a:pt x="196862" y="608266"/>
                  </a:lnTo>
                  <a:lnTo>
                    <a:pt x="158686" y="587146"/>
                  </a:lnTo>
                  <a:lnTo>
                    <a:pt x="124040" y="561047"/>
                  </a:lnTo>
                  <a:lnTo>
                    <a:pt x="93421" y="530479"/>
                  </a:lnTo>
                  <a:lnTo>
                    <a:pt x="67271" y="495896"/>
                  </a:lnTo>
                  <a:lnTo>
                    <a:pt x="46113" y="457796"/>
                  </a:lnTo>
                  <a:lnTo>
                    <a:pt x="30391" y="416648"/>
                  </a:lnTo>
                  <a:lnTo>
                    <a:pt x="20612" y="372935"/>
                  </a:lnTo>
                  <a:lnTo>
                    <a:pt x="17246" y="327139"/>
                  </a:lnTo>
                  <a:lnTo>
                    <a:pt x="20612" y="281330"/>
                  </a:lnTo>
                  <a:lnTo>
                    <a:pt x="30391" y="237617"/>
                  </a:lnTo>
                  <a:lnTo>
                    <a:pt x="46113" y="196469"/>
                  </a:lnTo>
                  <a:lnTo>
                    <a:pt x="67271" y="158369"/>
                  </a:lnTo>
                  <a:lnTo>
                    <a:pt x="93421" y="123799"/>
                  </a:lnTo>
                  <a:lnTo>
                    <a:pt x="124040" y="93230"/>
                  </a:lnTo>
                  <a:lnTo>
                    <a:pt x="158686" y="67144"/>
                  </a:lnTo>
                  <a:lnTo>
                    <a:pt x="196862" y="46024"/>
                  </a:lnTo>
                  <a:lnTo>
                    <a:pt x="237642" y="30505"/>
                  </a:lnTo>
                  <a:lnTo>
                    <a:pt x="237324" y="30505"/>
                  </a:lnTo>
                  <a:lnTo>
                    <a:pt x="281889" y="20574"/>
                  </a:lnTo>
                  <a:lnTo>
                    <a:pt x="327774" y="17221"/>
                  </a:lnTo>
                  <a:lnTo>
                    <a:pt x="373659" y="20574"/>
                  </a:lnTo>
                  <a:lnTo>
                    <a:pt x="418223" y="30505"/>
                  </a:lnTo>
                  <a:lnTo>
                    <a:pt x="417906" y="30505"/>
                  </a:lnTo>
                  <a:lnTo>
                    <a:pt x="458673" y="46024"/>
                  </a:lnTo>
                  <a:lnTo>
                    <a:pt x="496849" y="67144"/>
                  </a:lnTo>
                  <a:lnTo>
                    <a:pt x="531495" y="93230"/>
                  </a:lnTo>
                  <a:lnTo>
                    <a:pt x="562127" y="123799"/>
                  </a:lnTo>
                  <a:lnTo>
                    <a:pt x="588264" y="158369"/>
                  </a:lnTo>
                  <a:lnTo>
                    <a:pt x="609422" y="196469"/>
                  </a:lnTo>
                  <a:lnTo>
                    <a:pt x="625132" y="237617"/>
                  </a:lnTo>
                  <a:lnTo>
                    <a:pt x="634923" y="281330"/>
                  </a:lnTo>
                  <a:lnTo>
                    <a:pt x="638289" y="327139"/>
                  </a:lnTo>
                  <a:lnTo>
                    <a:pt x="638289" y="224116"/>
                  </a:lnTo>
                  <a:lnTo>
                    <a:pt x="602615" y="149098"/>
                  </a:lnTo>
                  <a:lnTo>
                    <a:pt x="575030" y="112610"/>
                  </a:lnTo>
                  <a:lnTo>
                    <a:pt x="542709" y="80352"/>
                  </a:lnTo>
                  <a:lnTo>
                    <a:pt x="506158" y="52819"/>
                  </a:lnTo>
                  <a:lnTo>
                    <a:pt x="465874" y="30505"/>
                  </a:lnTo>
                  <a:lnTo>
                    <a:pt x="430999" y="17221"/>
                  </a:lnTo>
                  <a:lnTo>
                    <a:pt x="422389" y="13931"/>
                  </a:lnTo>
                  <a:lnTo>
                    <a:pt x="376186" y="3594"/>
                  </a:lnTo>
                  <a:lnTo>
                    <a:pt x="327774" y="0"/>
                  </a:lnTo>
                  <a:lnTo>
                    <a:pt x="278650" y="3594"/>
                  </a:lnTo>
                  <a:lnTo>
                    <a:pt x="279107" y="3594"/>
                  </a:lnTo>
                  <a:lnTo>
                    <a:pt x="232727" y="13931"/>
                  </a:lnTo>
                  <a:lnTo>
                    <a:pt x="232879" y="13931"/>
                  </a:lnTo>
                  <a:lnTo>
                    <a:pt x="189395" y="30505"/>
                  </a:lnTo>
                  <a:lnTo>
                    <a:pt x="149136" y="52819"/>
                  </a:lnTo>
                  <a:lnTo>
                    <a:pt x="112610" y="80352"/>
                  </a:lnTo>
                  <a:lnTo>
                    <a:pt x="80314" y="112610"/>
                  </a:lnTo>
                  <a:lnTo>
                    <a:pt x="52755" y="149098"/>
                  </a:lnTo>
                  <a:lnTo>
                    <a:pt x="30441" y="189293"/>
                  </a:lnTo>
                  <a:lnTo>
                    <a:pt x="13868" y="232702"/>
                  </a:lnTo>
                  <a:lnTo>
                    <a:pt x="3556" y="278815"/>
                  </a:lnTo>
                  <a:lnTo>
                    <a:pt x="0" y="327139"/>
                  </a:lnTo>
                  <a:lnTo>
                    <a:pt x="3556" y="375475"/>
                  </a:lnTo>
                  <a:lnTo>
                    <a:pt x="13881" y="421614"/>
                  </a:lnTo>
                  <a:lnTo>
                    <a:pt x="30467" y="465048"/>
                  </a:lnTo>
                  <a:lnTo>
                    <a:pt x="52806" y="505269"/>
                  </a:lnTo>
                  <a:lnTo>
                    <a:pt x="80391" y="541769"/>
                  </a:lnTo>
                  <a:lnTo>
                    <a:pt x="112725" y="574040"/>
                  </a:lnTo>
                  <a:lnTo>
                    <a:pt x="149301" y="601586"/>
                  </a:lnTo>
                  <a:lnTo>
                    <a:pt x="189763" y="623951"/>
                  </a:lnTo>
                  <a:lnTo>
                    <a:pt x="233108" y="640435"/>
                  </a:lnTo>
                  <a:lnTo>
                    <a:pt x="279336" y="650748"/>
                  </a:lnTo>
                  <a:lnTo>
                    <a:pt x="327774" y="654291"/>
                  </a:lnTo>
                  <a:lnTo>
                    <a:pt x="376212" y="650748"/>
                  </a:lnTo>
                  <a:lnTo>
                    <a:pt x="422440" y="640435"/>
                  </a:lnTo>
                  <a:lnTo>
                    <a:pt x="431279" y="637070"/>
                  </a:lnTo>
                  <a:lnTo>
                    <a:pt x="465772" y="623951"/>
                  </a:lnTo>
                  <a:lnTo>
                    <a:pt x="506247" y="601586"/>
                  </a:lnTo>
                  <a:lnTo>
                    <a:pt x="542810" y="574040"/>
                  </a:lnTo>
                  <a:lnTo>
                    <a:pt x="575144" y="541769"/>
                  </a:lnTo>
                  <a:lnTo>
                    <a:pt x="602729" y="505269"/>
                  </a:lnTo>
                  <a:lnTo>
                    <a:pt x="625068" y="465061"/>
                  </a:lnTo>
                  <a:lnTo>
                    <a:pt x="641654" y="421627"/>
                  </a:lnTo>
                  <a:lnTo>
                    <a:pt x="651979" y="375475"/>
                  </a:lnTo>
                  <a:lnTo>
                    <a:pt x="655535" y="327139"/>
                  </a:lnTo>
                  <a:close/>
                </a:path>
              </a:pathLst>
            </a:custGeom>
            <a:solidFill>
              <a:srgbClr val="1DB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3164" y="1579155"/>
              <a:ext cx="345022" cy="3443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4511" y="867155"/>
              <a:ext cx="3833622" cy="383362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41198" y="3716477"/>
            <a:ext cx="550227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0" algn="l"/>
              </a:tabLst>
            </a:pPr>
            <a:r>
              <a:rPr sz="8800" b="1" spc="-10" dirty="0">
                <a:solidFill>
                  <a:srgbClr val="FFFFFF"/>
                </a:solidFill>
                <a:latin typeface="Segoe UI"/>
                <a:cs typeface="Segoe UI"/>
              </a:rPr>
              <a:t>Thank</a:t>
            </a:r>
            <a:r>
              <a:rPr sz="8800" b="1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8800" b="1" spc="-815" dirty="0">
                <a:solidFill>
                  <a:srgbClr val="FFFFFF"/>
                </a:solidFill>
                <a:latin typeface="Segoe UI"/>
                <a:cs typeface="Segoe UI"/>
              </a:rPr>
              <a:t>Y</a:t>
            </a:r>
            <a:r>
              <a:rPr sz="8800" b="1" spc="-40" dirty="0">
                <a:solidFill>
                  <a:srgbClr val="FFFFFF"/>
                </a:solidFill>
                <a:latin typeface="Segoe UI"/>
                <a:cs typeface="Segoe UI"/>
              </a:rPr>
              <a:t>ou</a:t>
            </a:r>
            <a:endParaRPr sz="8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637</Words>
  <Application>Microsoft Office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MT</vt:lpstr>
      <vt:lpstr>Calibri</vt:lpstr>
      <vt:lpstr>Calibri Light</vt:lpstr>
      <vt:lpstr>Roboto</vt:lpstr>
      <vt:lpstr>Segoe UI</vt:lpstr>
      <vt:lpstr>Office Theme</vt:lpstr>
      <vt:lpstr>PowerPoint Presentation</vt:lpstr>
      <vt:lpstr>Project Scope</vt:lpstr>
      <vt:lpstr>Data Analysis</vt:lpstr>
      <vt:lpstr>Data Wrangling and Cleaning</vt:lpstr>
      <vt:lpstr>Business Insights</vt:lpstr>
      <vt:lpstr>Business Insights</vt:lpstr>
      <vt:lpstr>Business Insights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24slides18</dc:creator>
  <cp:lastModifiedBy>Varshini S</cp:lastModifiedBy>
  <cp:revision>4</cp:revision>
  <dcterms:created xsi:type="dcterms:W3CDTF">2025-02-25T04:39:35Z</dcterms:created>
  <dcterms:modified xsi:type="dcterms:W3CDTF">2025-02-26T05:08:05Z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2025-02-25T00:00:00Z</vt:filetime>
  </property>
  <property fmtid="{D5CDD505-2E9C-101B-9397-08002B2CF9AE}" pid="5" name="Producer">
    <vt:lpwstr>Microsoft® PowerPoint® 2019</vt:lpwstr>
  </property>
</Properties>
</file>