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28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cylinder"/>
        <c:axId val="73618176"/>
        <c:axId val="73620480"/>
        <c:axId val="0"/>
      </c:bar3DChart>
      <c:catAx>
        <c:axId val="73618176"/>
        <c:scaling>
          <c:orientation val="minMax"/>
        </c:scaling>
        <c:axPos val="b"/>
        <c:tickLblPos val="nextTo"/>
        <c:crossAx val="73620480"/>
        <c:crosses val="autoZero"/>
        <c:auto val="1"/>
        <c:lblAlgn val="ctr"/>
        <c:lblOffset val="100"/>
      </c:catAx>
      <c:valAx>
        <c:axId val="73620480"/>
        <c:scaling>
          <c:orientation val="minMax"/>
        </c:scaling>
        <c:axPos val="l"/>
        <c:majorGridlines/>
        <c:numFmt formatCode="General" sourceLinked="1"/>
        <c:tickLblPos val="nextTo"/>
        <c:crossAx val="736181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941F18D-5C75-45E5-B5B0-5D1FF3A9197B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ED8598-7A43-46CA-8DB0-D1234395E24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Inserting tables</a:t>
            </a:r>
            <a:br>
              <a:rPr lang="en-US" dirty="0" smtClean="0"/>
            </a:br>
            <a:r>
              <a:rPr lang="en-US" dirty="0" smtClean="0"/>
              <a:t>applying themes</a:t>
            </a:r>
            <a:br>
              <a:rPr lang="en-US" dirty="0" smtClean="0"/>
            </a:br>
            <a:r>
              <a:rPr lang="en-US" dirty="0" smtClean="0"/>
              <a:t>inserting charts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/>
          <a:lstStyle/>
          <a:p>
            <a:r>
              <a:rPr lang="en-US" dirty="0" smtClean="0"/>
              <a:t>Inserting tables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28737"/>
          <a:ext cx="8001056" cy="45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6565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ROLL NAME</a:t>
                      </a:r>
                      <a:endParaRPr lang="en-IN" dirty="0"/>
                    </a:p>
                  </a:txBody>
                  <a:tcPr/>
                </a:tc>
              </a:tr>
              <a:tr h="6565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VARSHINI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324103210119</a:t>
                      </a:r>
                      <a:endParaRPr lang="en-IN" dirty="0"/>
                    </a:p>
                  </a:txBody>
                  <a:tcPr/>
                </a:tc>
              </a:tr>
              <a:tr h="6565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5659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5659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5659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5659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INSERTING CHARTS</a:t>
            </a:r>
            <a:endParaRPr lang="en-IN" sz="3600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</TotalTime>
  <Words>16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Flow</vt:lpstr>
      <vt:lpstr>Oriel</vt:lpstr>
      <vt:lpstr>Inserting tables applying themes inserting charts</vt:lpstr>
      <vt:lpstr>Inserting tables</vt:lpstr>
      <vt:lpstr>INSERTING CHARTS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2024-11-29T07:43:40Z</dcterms:created>
  <dcterms:modified xsi:type="dcterms:W3CDTF">2024-11-29T08:23:17Z</dcterms:modified>
</cp:coreProperties>
</file>