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Hamsaa Varshini B-College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87E6958E-54F6-2094-4893-618D50CCC2A7}"/>
              </a:ext>
            </a:extLst>
          </p:cNvPr>
          <p:cNvPicPr>
            <a:picLocks noChangeAspect="1"/>
          </p:cNvPicPr>
          <p:nvPr/>
        </p:nvPicPr>
        <p:blipFill>
          <a:blip r:embed="rId2"/>
          <a:stretch>
            <a:fillRect/>
          </a:stretch>
        </p:blipFill>
        <p:spPr>
          <a:xfrm>
            <a:off x="722167" y="1270552"/>
            <a:ext cx="7988557" cy="552510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1B7D249B-0A26-32AE-DFB0-DD31CD5B9FB7}"/>
              </a:ext>
            </a:extLst>
          </p:cNvPr>
          <p:cNvPicPr>
            <a:picLocks noChangeAspect="1"/>
          </p:cNvPicPr>
          <p:nvPr/>
        </p:nvPicPr>
        <p:blipFill>
          <a:blip r:embed="rId2"/>
          <a:stretch>
            <a:fillRect/>
          </a:stretch>
        </p:blipFill>
        <p:spPr>
          <a:xfrm>
            <a:off x="768928" y="1541391"/>
            <a:ext cx="7791693" cy="4586951"/>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969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Hamsaa Varshini</cp:lastModifiedBy>
  <cp:revision>25</cp:revision>
  <dcterms:created xsi:type="dcterms:W3CDTF">2021-05-26T16:50:10Z</dcterms:created>
  <dcterms:modified xsi:type="dcterms:W3CDTF">2024-04-08T09:47:52Z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