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72" r:id="rId6"/>
    <p:sldId id="264" r:id="rId7"/>
    <p:sldId id="275" r:id="rId8"/>
    <p:sldId id="279" r:id="rId9"/>
    <p:sldId id="280" r:id="rId10"/>
    <p:sldId id="274" r:id="rId11"/>
    <p:sldId id="273" r:id="rId12"/>
    <p:sldId id="276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878C41-C48B-4E38-B32C-9B3FD321DFC0}" v="1" dt="2024-12-01T02:02:03.927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280" autoAdjust="0"/>
  </p:normalViewPr>
  <p:slideViewPr>
    <p:cSldViewPr>
      <p:cViewPr varScale="1">
        <p:scale>
          <a:sx n="82" d="100"/>
          <a:sy n="82" d="100"/>
        </p:scale>
        <p:origin x="71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na gadge" userId="18f693607465961c" providerId="LiveId" clId="{AE878C41-C48B-4E38-B32C-9B3FD321DFC0}"/>
    <pc:docChg chg="undo redo custSel modSld">
      <pc:chgData name="sanjana gadge" userId="18f693607465961c" providerId="LiveId" clId="{AE878C41-C48B-4E38-B32C-9B3FD321DFC0}" dt="2024-12-01T02:21:21.018" v="382" actId="120"/>
      <pc:docMkLst>
        <pc:docMk/>
      </pc:docMkLst>
      <pc:sldChg chg="addSp delSp modSp mod">
        <pc:chgData name="sanjana gadge" userId="18f693607465961c" providerId="LiveId" clId="{AE878C41-C48B-4E38-B32C-9B3FD321DFC0}" dt="2024-12-01T02:05:04.063" v="256" actId="27636"/>
        <pc:sldMkLst>
          <pc:docMk/>
          <pc:sldMk cId="3198176989" sldId="257"/>
        </pc:sldMkLst>
        <pc:spChg chg="del mod">
          <ac:chgData name="sanjana gadge" userId="18f693607465961c" providerId="LiveId" clId="{AE878C41-C48B-4E38-B32C-9B3FD321DFC0}" dt="2024-12-01T01:45:38.812" v="46" actId="21"/>
          <ac:spMkLst>
            <pc:docMk/>
            <pc:sldMk cId="3198176989" sldId="257"/>
            <ac:spMk id="2" creationId="{00000000-0000-0000-0000-000000000000}"/>
          </ac:spMkLst>
        </pc:spChg>
        <pc:spChg chg="mod">
          <ac:chgData name="sanjana gadge" userId="18f693607465961c" providerId="LiveId" clId="{AE878C41-C48B-4E38-B32C-9B3FD321DFC0}" dt="2024-12-01T02:04:12.291" v="249" actId="20577"/>
          <ac:spMkLst>
            <pc:docMk/>
            <pc:sldMk cId="3198176989" sldId="257"/>
            <ac:spMk id="3" creationId="{00000000-0000-0000-0000-000000000000}"/>
          </ac:spMkLst>
        </pc:spChg>
        <pc:spChg chg="add mod">
          <ac:chgData name="sanjana gadge" userId="18f693607465961c" providerId="LiveId" clId="{AE878C41-C48B-4E38-B32C-9B3FD321DFC0}" dt="2024-12-01T02:05:04.063" v="256" actId="27636"/>
          <ac:spMkLst>
            <pc:docMk/>
            <pc:sldMk cId="3198176989" sldId="257"/>
            <ac:spMk id="5" creationId="{C1023CC8-03B3-4A04-6B4F-4CEEE8ECED3B}"/>
          </ac:spMkLst>
        </pc:spChg>
        <pc:spChg chg="add mod">
          <ac:chgData name="sanjana gadge" userId="18f693607465961c" providerId="LiveId" clId="{AE878C41-C48B-4E38-B32C-9B3FD321DFC0}" dt="2024-12-01T02:04:57.848" v="254" actId="255"/>
          <ac:spMkLst>
            <pc:docMk/>
            <pc:sldMk cId="3198176989" sldId="257"/>
            <ac:spMk id="7" creationId="{89DFB2C5-769B-8253-1EB9-36C1B6EAA83D}"/>
          </ac:spMkLst>
        </pc:spChg>
        <pc:spChg chg="add mod">
          <ac:chgData name="sanjana gadge" userId="18f693607465961c" providerId="LiveId" clId="{AE878C41-C48B-4E38-B32C-9B3FD321DFC0}" dt="2024-12-01T02:04:42.608" v="253" actId="1076"/>
          <ac:spMkLst>
            <pc:docMk/>
            <pc:sldMk cId="3198176989" sldId="257"/>
            <ac:spMk id="9" creationId="{0068016D-7FF6-3DC2-A815-EF5A4E87447D}"/>
          </ac:spMkLst>
        </pc:spChg>
        <pc:spChg chg="add del">
          <ac:chgData name="sanjana gadge" userId="18f693607465961c" providerId="LiveId" clId="{AE878C41-C48B-4E38-B32C-9B3FD321DFC0}" dt="2024-12-01T01:55:54.457" v="90" actId="22"/>
          <ac:spMkLst>
            <pc:docMk/>
            <pc:sldMk cId="3198176989" sldId="257"/>
            <ac:spMk id="11" creationId="{9BE50A46-7EC2-128F-590F-20165F200A07}"/>
          </ac:spMkLst>
        </pc:spChg>
        <pc:spChg chg="add del mod">
          <ac:chgData name="sanjana gadge" userId="18f693607465961c" providerId="LiveId" clId="{AE878C41-C48B-4E38-B32C-9B3FD321DFC0}" dt="2024-12-01T01:57:06.399" v="100" actId="22"/>
          <ac:spMkLst>
            <pc:docMk/>
            <pc:sldMk cId="3198176989" sldId="257"/>
            <ac:spMk id="13" creationId="{DD5FE105-C42D-88F0-8369-1610EA74D635}"/>
          </ac:spMkLst>
        </pc:spChg>
        <pc:spChg chg="add del mod">
          <ac:chgData name="sanjana gadge" userId="18f693607465961c" providerId="LiveId" clId="{AE878C41-C48B-4E38-B32C-9B3FD321DFC0}" dt="2024-12-01T01:57:45.343" v="106" actId="22"/>
          <ac:spMkLst>
            <pc:docMk/>
            <pc:sldMk cId="3198176989" sldId="257"/>
            <ac:spMk id="15" creationId="{20EAAB7A-5BE3-7F7F-D5C2-4565C345BE42}"/>
          </ac:spMkLst>
        </pc:spChg>
      </pc:sldChg>
      <pc:sldChg chg="addSp modSp mod">
        <pc:chgData name="sanjana gadge" userId="18f693607465961c" providerId="LiveId" clId="{AE878C41-C48B-4E38-B32C-9B3FD321DFC0}" dt="2024-12-01T02:21:21.018" v="382" actId="120"/>
        <pc:sldMkLst>
          <pc:docMk/>
          <pc:sldMk cId="710910256" sldId="276"/>
        </pc:sldMkLst>
        <pc:spChg chg="mod">
          <ac:chgData name="sanjana gadge" userId="18f693607465961c" providerId="LiveId" clId="{AE878C41-C48B-4E38-B32C-9B3FD321DFC0}" dt="2024-12-01T02:09:08.235" v="378" actId="122"/>
          <ac:spMkLst>
            <pc:docMk/>
            <pc:sldMk cId="710910256" sldId="276"/>
            <ac:spMk id="2" creationId="{30BD9EA4-8DB2-7A01-04E6-BD2352E01474}"/>
          </ac:spMkLst>
        </pc:spChg>
        <pc:spChg chg="add mod">
          <ac:chgData name="sanjana gadge" userId="18f693607465961c" providerId="LiveId" clId="{AE878C41-C48B-4E38-B32C-9B3FD321DFC0}" dt="2024-12-01T02:21:21.018" v="382" actId="120"/>
          <ac:spMkLst>
            <pc:docMk/>
            <pc:sldMk cId="710910256" sldId="276"/>
            <ac:spMk id="4" creationId="{CDF991C9-06B3-461E-498E-2FD04B98963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60631C-C54F-4A3B-82AC-32DC6BF5AA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7612316-30B8-4A40-B59C-4AB1D834DF18}">
      <dgm:prSet custT="1"/>
      <dgm:spPr/>
      <dgm:t>
        <a:bodyPr/>
        <a:lstStyle/>
        <a:p>
          <a:pPr algn="ctr"/>
          <a:r>
            <a:rPr lang="en-US" sz="20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HTML</a:t>
          </a: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 was used to structure the content and define the layout of the chatbot, ensuring the foundation was robust and accessible</a:t>
          </a:r>
          <a:r>
            <a: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5C1676-08F7-451F-86B2-120BD071DFFB}" type="parTrans" cxnId="{BB5BBA1B-B490-468A-BF71-3CBC3A9E1313}">
      <dgm:prSet/>
      <dgm:spPr/>
      <dgm:t>
        <a:bodyPr/>
        <a:lstStyle/>
        <a:p>
          <a:endParaRPr lang="en-IN"/>
        </a:p>
      </dgm:t>
    </dgm:pt>
    <dgm:pt modelId="{07C2FC9B-8BBC-4673-9956-7C9D7933B8A6}" type="sibTrans" cxnId="{BB5BBA1B-B490-468A-BF71-3CBC3A9E1313}">
      <dgm:prSet/>
      <dgm:spPr/>
      <dgm:t>
        <a:bodyPr/>
        <a:lstStyle/>
        <a:p>
          <a:endParaRPr lang="en-IN"/>
        </a:p>
      </dgm:t>
    </dgm:pt>
    <dgm:pt modelId="{41BFB2C0-D9C3-4FE1-A8FF-F9DA19143741}" type="pres">
      <dgm:prSet presAssocID="{6560631C-C54F-4A3B-82AC-32DC6BF5AA55}" presName="linear" presStyleCnt="0">
        <dgm:presLayoutVars>
          <dgm:animLvl val="lvl"/>
          <dgm:resizeHandles val="exact"/>
        </dgm:presLayoutVars>
      </dgm:prSet>
      <dgm:spPr/>
    </dgm:pt>
    <dgm:pt modelId="{9D762F4C-E777-4778-AB4E-16C2422CB7C1}" type="pres">
      <dgm:prSet presAssocID="{07612316-30B8-4A40-B59C-4AB1D834DF18}" presName="parentText" presStyleLbl="node1" presStyleIdx="0" presStyleCnt="1" custLinFactNeighborY="-1638">
        <dgm:presLayoutVars>
          <dgm:chMax val="0"/>
          <dgm:bulletEnabled val="1"/>
        </dgm:presLayoutVars>
      </dgm:prSet>
      <dgm:spPr/>
    </dgm:pt>
  </dgm:ptLst>
  <dgm:cxnLst>
    <dgm:cxn modelId="{BB5BBA1B-B490-468A-BF71-3CBC3A9E1313}" srcId="{6560631C-C54F-4A3B-82AC-32DC6BF5AA55}" destId="{07612316-30B8-4A40-B59C-4AB1D834DF18}" srcOrd="0" destOrd="0" parTransId="{F25C1676-08F7-451F-86B2-120BD071DFFB}" sibTransId="{07C2FC9B-8BBC-4673-9956-7C9D7933B8A6}"/>
    <dgm:cxn modelId="{150F781D-5A3E-4D2F-8575-9013E2AD9CA4}" type="presOf" srcId="{07612316-30B8-4A40-B59C-4AB1D834DF18}" destId="{9D762F4C-E777-4778-AB4E-16C2422CB7C1}" srcOrd="0" destOrd="0" presId="urn:microsoft.com/office/officeart/2005/8/layout/vList2"/>
    <dgm:cxn modelId="{CCD73224-A64E-426C-978F-7E8CD533DD68}" type="presOf" srcId="{6560631C-C54F-4A3B-82AC-32DC6BF5AA55}" destId="{41BFB2C0-D9C3-4FE1-A8FF-F9DA19143741}" srcOrd="0" destOrd="0" presId="urn:microsoft.com/office/officeart/2005/8/layout/vList2"/>
    <dgm:cxn modelId="{A432748E-B1B9-4934-85EE-6794D97FE0CD}" type="presParOf" srcId="{41BFB2C0-D9C3-4FE1-A8FF-F9DA19143741}" destId="{9D762F4C-E777-4778-AB4E-16C2422CB7C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7DEC79-8E4F-4B3F-9CCB-3ABE74C821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E58FB80-C584-4B76-98DA-290619443DE3}">
      <dgm:prSet/>
      <dgm:spPr/>
      <dgm:t>
        <a:bodyPr/>
        <a:lstStyle/>
        <a:p>
          <a:r>
            <a:rPr lang="en-US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CSS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 played a key role in styling the chatbot, adding design elements such as colors, fonts, and animations to enhance user engagement and provide a seamless visual experience.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830120-E0B4-47AE-9377-7A8518E7B764}" type="parTrans" cxnId="{AE572F16-7991-481D-82C7-7583A6252407}">
      <dgm:prSet/>
      <dgm:spPr/>
      <dgm:t>
        <a:bodyPr/>
        <a:lstStyle/>
        <a:p>
          <a:endParaRPr lang="en-IN"/>
        </a:p>
      </dgm:t>
    </dgm:pt>
    <dgm:pt modelId="{DF3F688A-11A1-4BFB-9AC9-BAD1C8F89A45}" type="sibTrans" cxnId="{AE572F16-7991-481D-82C7-7583A6252407}">
      <dgm:prSet/>
      <dgm:spPr/>
      <dgm:t>
        <a:bodyPr/>
        <a:lstStyle/>
        <a:p>
          <a:endParaRPr lang="en-IN"/>
        </a:p>
      </dgm:t>
    </dgm:pt>
    <dgm:pt modelId="{655DDF6B-BA3A-4C4A-99C6-495AB5B8388B}" type="pres">
      <dgm:prSet presAssocID="{9C7DEC79-8E4F-4B3F-9CCB-3ABE74C821BE}" presName="linear" presStyleCnt="0">
        <dgm:presLayoutVars>
          <dgm:animLvl val="lvl"/>
          <dgm:resizeHandles val="exact"/>
        </dgm:presLayoutVars>
      </dgm:prSet>
      <dgm:spPr/>
    </dgm:pt>
    <dgm:pt modelId="{0C337FAF-E41F-49EE-8E66-64801863EDD0}" type="pres">
      <dgm:prSet presAssocID="{8E58FB80-C584-4B76-98DA-290619443DE3}" presName="parentText" presStyleLbl="node1" presStyleIdx="0" presStyleCnt="1" custScaleY="90772" custLinFactNeighborX="-98" custLinFactNeighborY="15285">
        <dgm:presLayoutVars>
          <dgm:chMax val="0"/>
          <dgm:bulletEnabled val="1"/>
        </dgm:presLayoutVars>
      </dgm:prSet>
      <dgm:spPr/>
    </dgm:pt>
  </dgm:ptLst>
  <dgm:cxnLst>
    <dgm:cxn modelId="{AE572F16-7991-481D-82C7-7583A6252407}" srcId="{9C7DEC79-8E4F-4B3F-9CCB-3ABE74C821BE}" destId="{8E58FB80-C584-4B76-98DA-290619443DE3}" srcOrd="0" destOrd="0" parTransId="{DF830120-E0B4-47AE-9377-7A8518E7B764}" sibTransId="{DF3F688A-11A1-4BFB-9AC9-BAD1C8F89A45}"/>
    <dgm:cxn modelId="{2BF79DCA-4856-48B4-9654-5E11A3E97A70}" type="presOf" srcId="{8E58FB80-C584-4B76-98DA-290619443DE3}" destId="{0C337FAF-E41F-49EE-8E66-64801863EDD0}" srcOrd="0" destOrd="0" presId="urn:microsoft.com/office/officeart/2005/8/layout/vList2"/>
    <dgm:cxn modelId="{D9252FDD-C4B5-4E3E-83EF-D7AB69353065}" type="presOf" srcId="{9C7DEC79-8E4F-4B3F-9CCB-3ABE74C821BE}" destId="{655DDF6B-BA3A-4C4A-99C6-495AB5B8388B}" srcOrd="0" destOrd="0" presId="urn:microsoft.com/office/officeart/2005/8/layout/vList2"/>
    <dgm:cxn modelId="{F623FAAD-B7BB-43D7-BF3E-9288A340F4A4}" type="presParOf" srcId="{655DDF6B-BA3A-4C4A-99C6-495AB5B8388B}" destId="{0C337FAF-E41F-49EE-8E66-64801863ED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DA40D0-6F5F-43CB-8D5A-769325FD07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43DC7E4-C84B-498B-A301-CE61FAEDBE47}">
      <dgm:prSet custT="1"/>
      <dgm:spPr/>
      <dgm:t>
        <a:bodyPr/>
        <a:lstStyle/>
        <a:p>
          <a:r>
            <a:rPr lang="en-US" sz="20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JavaScript</a:t>
          </a: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 served as the backbone for interactivity, enabling real-time communication, user input handling, and dynamic responses to create a smooth and responsive user experience</a:t>
          </a:r>
          <a:r>
            <a:rPr lang="en-US" sz="2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IN" sz="21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9D55E7-3C74-4814-B3BA-6DF6FAEBCDA3}" type="parTrans" cxnId="{9B0864AC-B8ED-4069-862D-6835AF5C8D7F}">
      <dgm:prSet/>
      <dgm:spPr/>
      <dgm:t>
        <a:bodyPr/>
        <a:lstStyle/>
        <a:p>
          <a:endParaRPr lang="en-IN"/>
        </a:p>
      </dgm:t>
    </dgm:pt>
    <dgm:pt modelId="{19D1582A-9205-4AD0-BBAA-C4965428F460}" type="sibTrans" cxnId="{9B0864AC-B8ED-4069-862D-6835AF5C8D7F}">
      <dgm:prSet/>
      <dgm:spPr/>
      <dgm:t>
        <a:bodyPr/>
        <a:lstStyle/>
        <a:p>
          <a:endParaRPr lang="en-IN"/>
        </a:p>
      </dgm:t>
    </dgm:pt>
    <dgm:pt modelId="{595CFAF7-D259-49C0-968F-E7C51B8DC4CD}" type="pres">
      <dgm:prSet presAssocID="{4ADA40D0-6F5F-43CB-8D5A-769325FD0788}" presName="linear" presStyleCnt="0">
        <dgm:presLayoutVars>
          <dgm:animLvl val="lvl"/>
          <dgm:resizeHandles val="exact"/>
        </dgm:presLayoutVars>
      </dgm:prSet>
      <dgm:spPr/>
    </dgm:pt>
    <dgm:pt modelId="{5883D276-6049-400B-AA19-1919D63A1B64}" type="pres">
      <dgm:prSet presAssocID="{343DC7E4-C84B-498B-A301-CE61FAEDBE47}" presName="parentText" presStyleLbl="node1" presStyleIdx="0" presStyleCnt="1" custLinFactNeighborY="-10364">
        <dgm:presLayoutVars>
          <dgm:chMax val="0"/>
          <dgm:bulletEnabled val="1"/>
        </dgm:presLayoutVars>
      </dgm:prSet>
      <dgm:spPr/>
    </dgm:pt>
  </dgm:ptLst>
  <dgm:cxnLst>
    <dgm:cxn modelId="{A9D9D023-8834-41EE-A706-21C7B43CFA8F}" type="presOf" srcId="{343DC7E4-C84B-498B-A301-CE61FAEDBE47}" destId="{5883D276-6049-400B-AA19-1919D63A1B64}" srcOrd="0" destOrd="0" presId="urn:microsoft.com/office/officeart/2005/8/layout/vList2"/>
    <dgm:cxn modelId="{35A14868-658B-4A1F-8AE4-CC822C729BFE}" type="presOf" srcId="{4ADA40D0-6F5F-43CB-8D5A-769325FD0788}" destId="{595CFAF7-D259-49C0-968F-E7C51B8DC4CD}" srcOrd="0" destOrd="0" presId="urn:microsoft.com/office/officeart/2005/8/layout/vList2"/>
    <dgm:cxn modelId="{9B0864AC-B8ED-4069-862D-6835AF5C8D7F}" srcId="{4ADA40D0-6F5F-43CB-8D5A-769325FD0788}" destId="{343DC7E4-C84B-498B-A301-CE61FAEDBE47}" srcOrd="0" destOrd="0" parTransId="{DB9D55E7-3C74-4814-B3BA-6DF6FAEBCDA3}" sibTransId="{19D1582A-9205-4AD0-BBAA-C4965428F460}"/>
    <dgm:cxn modelId="{5F1912A6-D628-4A7D-9536-B9BE9F9FC2A6}" type="presParOf" srcId="{595CFAF7-D259-49C0-968F-E7C51B8DC4CD}" destId="{5883D276-6049-400B-AA19-1919D63A1B6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62F4C-E777-4778-AB4E-16C2422CB7C1}">
      <dsp:nvSpPr>
        <dsp:cNvPr id="0" name=""/>
        <dsp:cNvSpPr/>
      </dsp:nvSpPr>
      <dsp:spPr>
        <a:xfrm>
          <a:off x="0" y="91748"/>
          <a:ext cx="8162156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HTML</a:t>
          </a: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was used to structure the content and define the layout of the chatbot, ensuring the foundation was robust and accessible</a:t>
          </a: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99" y="151147"/>
        <a:ext cx="8043358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37FAF-E41F-49EE-8E66-64801863EDD0}">
      <dsp:nvSpPr>
        <dsp:cNvPr id="0" name=""/>
        <dsp:cNvSpPr/>
      </dsp:nvSpPr>
      <dsp:spPr>
        <a:xfrm>
          <a:off x="0" y="355997"/>
          <a:ext cx="8162156" cy="11947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CSS</a:t>
          </a:r>
          <a:r>
            <a:rPr lang="en-US" sz="2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played a key role in styling the chatbot, adding design elements such as colors, fonts, and animations to enhance user engagement and provide a seamless visual experience.</a:t>
          </a:r>
          <a:endParaRPr lang="en-IN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325" y="414322"/>
        <a:ext cx="8045506" cy="10781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3D276-6049-400B-AA19-1919D63A1B64}">
      <dsp:nvSpPr>
        <dsp:cNvPr id="0" name=""/>
        <dsp:cNvSpPr/>
      </dsp:nvSpPr>
      <dsp:spPr>
        <a:xfrm>
          <a:off x="0" y="40882"/>
          <a:ext cx="8162156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JavaScript</a:t>
          </a: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served as the backbone for interactivity, enabling real-time communication, user input handling, and dynamic responses to create a smooth and responsive user experience</a:t>
          </a:r>
          <a:r>
            <a:rPr lang="en-US" sz="2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IN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99" y="100281"/>
        <a:ext cx="8043358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12/1/2024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12/1/2024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1351F-DBB1-4664-ADA9-83BC7CB8848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8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3CD9712D-992A-4AB1-A5C2-575F75921AA2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0436" y="4221088"/>
            <a:ext cx="5760639" cy="2636912"/>
          </a:xfrm>
        </p:spPr>
        <p:txBody>
          <a:bodyPr anchor="b"/>
          <a:lstStyle/>
          <a:p>
            <a:endParaRPr lang="en-IN" sz="2800" dirty="0"/>
          </a:p>
          <a:p>
            <a:endParaRPr lang="en-IN" sz="2800" dirty="0"/>
          </a:p>
          <a:p>
            <a:r>
              <a:rPr lang="en-IN" sz="2800" dirty="0">
                <a:solidFill>
                  <a:schemeClr val="tx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</a:p>
          <a:p>
            <a:pPr lvl="2"/>
            <a:r>
              <a:rPr lang="en-US" sz="2400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023CC8-03B3-4A04-6B4F-4CEEE8ECE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302324" cy="692696"/>
          </a:xfrm>
        </p:spPr>
        <p:txBody>
          <a:bodyPr>
            <a:normAutofit/>
          </a:bodyPr>
          <a:lstStyle/>
          <a:p>
            <a:r>
              <a:rPr lang="en-IN" sz="3200" dirty="0"/>
              <a:t>HACKATHON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DFB2C5-769B-8253-1EB9-36C1B6EAA83D}"/>
              </a:ext>
            </a:extLst>
          </p:cNvPr>
          <p:cNvSpPr txBox="1"/>
          <p:nvPr/>
        </p:nvSpPr>
        <p:spPr>
          <a:xfrm>
            <a:off x="0" y="692696"/>
            <a:ext cx="13418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G10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8016D-7FF6-3DC2-A815-EF5A4E87447D}"/>
              </a:ext>
            </a:extLst>
          </p:cNvPr>
          <p:cNvSpPr txBox="1"/>
          <p:nvPr/>
        </p:nvSpPr>
        <p:spPr>
          <a:xfrm>
            <a:off x="1197868" y="2651428"/>
            <a:ext cx="8208912" cy="15696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N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MEDIGUIDE</a:t>
            </a:r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93812" y="260648"/>
            <a:ext cx="9601200" cy="11430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53852" y="1628800"/>
            <a:ext cx="9601200" cy="4495800"/>
          </a:xfrm>
        </p:spPr>
        <p:txBody>
          <a:bodyPr/>
          <a:lstStyle/>
          <a:p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user-friendly chatbot that helps users identify potential health issues based on symptoms.</a:t>
            </a:r>
          </a:p>
          <a:p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healthcare solution for users to manage their health effectively.</a:t>
            </a:r>
            <a:endParaRPr lang="en-US" sz="2800" dirty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Brief overview of the technology used (e.g., app platforms like iOS/Android, AI for symptom checking, data encryption for security).</a:t>
            </a:r>
          </a:p>
          <a:p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836" y="206084"/>
            <a:ext cx="8449072" cy="179107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4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br>
              <a:rPr lang="en-US" sz="44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1A69B9-2CF2-8D4B-2382-D498168F05C8}"/>
              </a:ext>
            </a:extLst>
          </p:cNvPr>
          <p:cNvSpPr txBox="1"/>
          <p:nvPr/>
        </p:nvSpPr>
        <p:spPr>
          <a:xfrm>
            <a:off x="1197868" y="1988840"/>
            <a:ext cx="76581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Symptom Checker Personalized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users identify potential health conditions based on their symptoms.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actionable suggestions for care or when to seek medical attention.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Health Insights</a:t>
            </a:r>
            <a:endParaRPr lang="en-IN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tailored recommendations based on user data like age, lifestyle, and medical history.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Tracks health trends over time for better decision-making.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237837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5F64-2213-0BDD-D969-A2EDFA65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8" y="-181548"/>
            <a:ext cx="10339144" cy="144016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USED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58A5E60-3E05-978F-AB6F-4DC685E02D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534241"/>
              </p:ext>
            </p:extLst>
          </p:nvPr>
        </p:nvGraphicFramePr>
        <p:xfrm>
          <a:off x="963980" y="1556792"/>
          <a:ext cx="8162156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818FB4A-1F1A-1C19-5BAC-9DBAA1188E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3672118"/>
              </p:ext>
            </p:extLst>
          </p:nvPr>
        </p:nvGraphicFramePr>
        <p:xfrm>
          <a:off x="963980" y="2852936"/>
          <a:ext cx="8162156" cy="1550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62B81E4A-A6E5-AE9B-E018-FFE85B45D7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1657594"/>
              </p:ext>
            </p:extLst>
          </p:nvPr>
        </p:nvGraphicFramePr>
        <p:xfrm>
          <a:off x="963980" y="4653137"/>
          <a:ext cx="8162156" cy="1550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83777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4021F-F4EE-1D59-C77B-39A357724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080" y="332656"/>
            <a:ext cx="96012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9D277EEF-9839-152D-F592-B2032FF1AA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63" y="2276872"/>
            <a:ext cx="4699000" cy="4032448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2B65BC4-9522-A00B-32C9-73FDC15653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3" y="2276872"/>
            <a:ext cx="4700587" cy="3672407"/>
          </a:xfrm>
        </p:spPr>
      </p:pic>
    </p:spTree>
    <p:extLst>
      <p:ext uri="{BB962C8B-B14F-4D97-AF65-F5344CB8AC3E}">
        <p14:creationId xmlns:p14="http://schemas.microsoft.com/office/powerpoint/2010/main" val="108892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69A-F932-1B62-9856-E56D349E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99" y="404664"/>
            <a:ext cx="9601200" cy="1143000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CADDA-AF9A-02AD-AACF-7F4E2F7FC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627" y="1676400"/>
            <a:ext cx="8977572" cy="4495800"/>
          </a:xfrm>
        </p:spPr>
      </p:pic>
    </p:spTree>
    <p:extLst>
      <p:ext uri="{BB962C8B-B14F-4D97-AF65-F5344CB8AC3E}">
        <p14:creationId xmlns:p14="http://schemas.microsoft.com/office/powerpoint/2010/main" val="16261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8A98-0253-666D-9943-C526EF64D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692696"/>
            <a:ext cx="9601200" cy="1143000"/>
          </a:xfrm>
        </p:spPr>
        <p:txBody>
          <a:bodyPr>
            <a:noAutofit/>
          </a:bodyPr>
          <a:lstStyle/>
          <a:p>
            <a:r>
              <a:rPr lang="en-US" sz="4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ROADMAP</a:t>
            </a:r>
            <a:br>
              <a:rPr lang="en-US" sz="4400" b="1" i="0" dirty="0">
                <a:solidFill>
                  <a:srgbClr val="0D0D0D"/>
                </a:solidFill>
                <a:effectLst/>
                <a:latin typeface="ui-sans-serif"/>
              </a:rPr>
            </a:br>
            <a:br>
              <a:rPr lang="en-US" sz="4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F6D83-E429-ACB8-D9CD-9A93F5D79343}"/>
              </a:ext>
            </a:extLst>
          </p:cNvPr>
          <p:cNvSpPr txBox="1"/>
          <p:nvPr/>
        </p:nvSpPr>
        <p:spPr>
          <a:xfrm>
            <a:off x="1245741" y="1260855"/>
            <a:ext cx="885698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Upcoming features or expansions: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wearable devices.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for telemedicine.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Multi-language support.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symptom checker powered by advance machine leaning algorithms.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356268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902A-F80E-5042-F446-05039A4D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22" y="275644"/>
            <a:ext cx="9841160" cy="129566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400" dirty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EE94A-E6A9-6AF7-5AD1-ABD945096DD5}"/>
              </a:ext>
            </a:extLst>
          </p:cNvPr>
          <p:cNvSpPr txBox="1"/>
          <p:nvPr/>
        </p:nvSpPr>
        <p:spPr>
          <a:xfrm>
            <a:off x="2710036" y="3028890"/>
            <a:ext cx="6096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 </a:t>
            </a:r>
            <a:endParaRPr lang="en-US" sz="2800" b="1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7676D8-2DA0-C0B9-39FA-C049AAEF3EC5}"/>
              </a:ext>
            </a:extLst>
          </p:cNvPr>
          <p:cNvSpPr txBox="1"/>
          <p:nvPr/>
        </p:nvSpPr>
        <p:spPr>
          <a:xfrm>
            <a:off x="1053852" y="1859339"/>
            <a:ext cx="81621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Mediguide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more than just an website it’s a step forward in transforming how people manage their health. By combining user-friendly design with cutting-edge technology, we aim to make healthcare guidance accessible to everyone.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605AEC-1D0F-BE87-D3CE-40BF60D5E9E8}"/>
              </a:ext>
            </a:extLst>
          </p:cNvPr>
          <p:cNvSpPr txBox="1"/>
          <p:nvPr/>
        </p:nvSpPr>
        <p:spPr>
          <a:xfrm>
            <a:off x="1053852" y="3717032"/>
            <a:ext cx="77632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our vision of integrating AI-powered features like the symptom checker, we are committed to enhancing the user experience and delivering reliable health solutions.</a:t>
            </a:r>
          </a:p>
        </p:txBody>
      </p:sp>
    </p:spTree>
    <p:extLst>
      <p:ext uri="{BB962C8B-B14F-4D97-AF65-F5344CB8AC3E}">
        <p14:creationId xmlns:p14="http://schemas.microsoft.com/office/powerpoint/2010/main" val="362166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9EA4-8DB2-7A01-04E6-BD2352E0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20" y="1124745"/>
            <a:ext cx="12481520" cy="1512168"/>
          </a:xfrm>
        </p:spPr>
        <p:txBody>
          <a:bodyPr anchor="ctr">
            <a:normAutofit/>
          </a:bodyPr>
          <a:lstStyle/>
          <a:p>
            <a:pPr algn="ctr"/>
            <a:r>
              <a:rPr lang="en-IN" sz="7200" dirty="0">
                <a:latin typeface="Algerian" panose="04020705040A02060702" pitchFamily="82" charset="0"/>
              </a:rPr>
              <a:t>THANK YOU !!!..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991C9-06B3-461E-498E-2FD04B989639}"/>
              </a:ext>
            </a:extLst>
          </p:cNvPr>
          <p:cNvSpPr txBox="1"/>
          <p:nvPr/>
        </p:nvSpPr>
        <p:spPr>
          <a:xfrm>
            <a:off x="6958508" y="3437252"/>
            <a:ext cx="4896544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tx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Varshini C N</a:t>
            </a:r>
          </a:p>
          <a:p>
            <a:r>
              <a:rPr lang="en-IN" sz="2800" dirty="0">
                <a:solidFill>
                  <a:schemeClr val="tx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Rishi H</a:t>
            </a:r>
          </a:p>
          <a:p>
            <a:r>
              <a:rPr lang="en-IN" sz="2800" dirty="0">
                <a:solidFill>
                  <a:schemeClr val="tx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Sanjana S Gadge</a:t>
            </a:r>
          </a:p>
          <a:p>
            <a:r>
              <a:rPr lang="en-IN" sz="2800" dirty="0" err="1">
                <a:solidFill>
                  <a:schemeClr val="tx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Talanki</a:t>
            </a:r>
            <a:r>
              <a:rPr lang="en-IN" sz="2800" dirty="0">
                <a:solidFill>
                  <a:schemeClr val="tx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Varshini</a:t>
            </a:r>
          </a:p>
          <a:p>
            <a:r>
              <a:rPr lang="en-IN" sz="2800" dirty="0">
                <a:solidFill>
                  <a:schemeClr val="tx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Tech Titans</a:t>
            </a:r>
          </a:p>
          <a:p>
            <a:pPr lvl="2"/>
            <a:r>
              <a:rPr lang="en-US" sz="2400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91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renity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1109.potx" id="{B47C65E8-9F73-4C4F-A3C2-84725F71438E}" vid="{CFC30A9F-F7E5-41F4-B6B7-D2E5B79E3BFB}"/>
    </a:ext>
  </a:extLst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249165-F638-412C-8E0A-DFB7045CA2E0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Serenity nature presentation (widescreen)</Template>
  <TotalTime>461</TotalTime>
  <Words>322</Words>
  <Application>Microsoft Office PowerPoint</Application>
  <PresentationFormat>Custom</PresentationFormat>
  <Paragraphs>42</Paragraphs>
  <Slides>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Euphemia</vt:lpstr>
      <vt:lpstr>Times New Roman</vt:lpstr>
      <vt:lpstr>ui-sans-serif</vt:lpstr>
      <vt:lpstr>Wingdings</vt:lpstr>
      <vt:lpstr>Serenity 16x9</vt:lpstr>
      <vt:lpstr>HACKATHON</vt:lpstr>
      <vt:lpstr>OVERVIEW</vt:lpstr>
      <vt:lpstr> KEY FEATURES </vt:lpstr>
      <vt:lpstr>TOOL USED</vt:lpstr>
      <vt:lpstr>SOLUTIONS</vt:lpstr>
      <vt:lpstr>OUTPUT</vt:lpstr>
      <vt:lpstr>FUTURE ROADMAP  </vt:lpstr>
      <vt:lpstr>CONCLUSION</vt:lpstr>
      <vt:lpstr>THANK YOU !!!..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sanjana gadge</dc:creator>
  <cp:lastModifiedBy>sanjana gadge</cp:lastModifiedBy>
  <cp:revision>3</cp:revision>
  <dcterms:created xsi:type="dcterms:W3CDTF">2024-11-30T17:36:10Z</dcterms:created>
  <dcterms:modified xsi:type="dcterms:W3CDTF">2024-12-01T02:21:27Z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