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615440"/>
          </a:xfrm>
          <a:prstGeom prst="rect"/>
          <a:noFill/>
        </p:spPr>
        <p:txBody>
          <a:bodyPr rtlCol="0" wrap="square">
            <a:spAutoFit/>
          </a:bodyPr>
          <a:p>
            <a:r>
              <a:rPr dirty="0" sz="2400" lang="en-US"/>
              <a:t>STUDENT NAME</a:t>
            </a:r>
            <a:r>
              <a:rPr dirty="0" sz="2400" lang="en-IN"/>
              <a:t>:</a:t>
            </a:r>
            <a:r>
              <a:rPr dirty="0" sz="2400" lang="en-US"/>
              <a:t> </a:t>
            </a:r>
            <a:r>
              <a:rPr dirty="0" sz="2400" lang="en-US"/>
              <a:t>P</a:t>
            </a:r>
            <a:r>
              <a:rPr dirty="0" sz="2400" lang="en-US"/>
              <a:t>I</a:t>
            </a:r>
            <a:r>
              <a:rPr dirty="0" sz="2400" lang="en-US"/>
              <a:t>R</a:t>
            </a:r>
            <a:r>
              <a:rPr dirty="0" sz="2400" lang="en-US"/>
              <a:t>I</a:t>
            </a:r>
            <a:r>
              <a:rPr dirty="0" sz="2400" lang="en-US"/>
              <a:t>Y</a:t>
            </a:r>
            <a:r>
              <a:rPr dirty="0" sz="2400" lang="en-US"/>
              <a:t>A</a:t>
            </a:r>
            <a:r>
              <a:rPr dirty="0" sz="2400" lang="en-US"/>
              <a:t>A</a:t>
            </a:r>
            <a:r>
              <a:rPr dirty="0" sz="2400" lang="en-US"/>
              <a:t>.</a:t>
            </a:r>
            <a:r>
              <a:rPr dirty="0" sz="2400" lang="en-US"/>
              <a:t>T</a:t>
            </a:r>
            <a:endParaRPr dirty="0" sz="2400" lang="en-US"/>
          </a:p>
          <a:p>
            <a:r>
              <a:rPr dirty="0" sz="2400" lang="en-US"/>
              <a:t>REGISTER NO: 31221</a:t>
            </a:r>
            <a:r>
              <a:rPr dirty="0" sz="2400" lang="en-IN"/>
              <a:t>08</a:t>
            </a:r>
            <a:r>
              <a:rPr dirty="0" sz="2400" lang="en-US"/>
              <a:t>4</a:t>
            </a:r>
            <a:r>
              <a:rPr dirty="0" sz="2400" lang="en-US"/>
              <a:t>7</a:t>
            </a:r>
            <a:endParaRPr dirty="0" sz="2400" lang="en-US"/>
          </a:p>
          <a:p>
            <a:r>
              <a:rPr dirty="0" sz="2400" lang="en-US"/>
              <a:t>DEPARTMENT: B.COM </a:t>
            </a:r>
            <a:r>
              <a:rPr dirty="0" sz="2400" lang="en-IN"/>
              <a:t>(General)  III - B</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767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447686"/>
            <a:ext cx="6934200" cy="1463042"/>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606041"/>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4630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2024-03-29T04:07:22Z</dcterms:created>
  <dcterms:modified xsi:type="dcterms:W3CDTF">2024-08-30T15:13:24Z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4f763cc40942462dae304f7f1ead76d3</vt:lpwstr>
  </property>
</Properties>
</file>