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62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4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7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0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7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4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2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4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96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E85F-70F0-D104-0361-F1B406E38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000" b="1" i="0">
                <a:effectLst/>
                <a:latin typeface="Libre Franklin" panose="020F0502020204030204" pitchFamily="34" charset="0"/>
              </a:rPr>
              <a:t>The Public Utility Data Liberation (PUDL) Project</a:t>
            </a:r>
            <a:br>
              <a:rPr lang="en-IN" sz="3000" b="1" i="0">
                <a:effectLst/>
                <a:latin typeface="Libre Franklin" panose="020F0502020204030204" pitchFamily="34" charset="0"/>
              </a:rPr>
            </a:br>
            <a:r>
              <a:rPr lang="en-US" sz="300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16CFB-CD72-67B7-4D1F-46E098CF7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10061"/>
            <a:ext cx="2597190" cy="1814946"/>
          </a:xfrm>
        </p:spPr>
        <p:txBody>
          <a:bodyPr anchor="b"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Varshini</a:t>
            </a:r>
            <a:r>
              <a:rPr lang="en-US" dirty="0"/>
              <a:t> </a:t>
            </a:r>
            <a:r>
              <a:rPr lang="en-US" dirty="0" err="1"/>
              <a:t>Burgula</a:t>
            </a:r>
            <a:endParaRPr lang="en-US" dirty="0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3BE29658-E53C-D6A2-B098-8BD3AD39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28"/>
          <a:stretch/>
        </p:blipFill>
        <p:spPr>
          <a:xfrm>
            <a:off x="2685473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836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9B09-09FD-3440-ACC2-73DB0181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729A-397E-29B8-9842-CF17635C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out which Natural Resource is demanded the most in order to generate power in the USA?</a:t>
            </a:r>
          </a:p>
        </p:txBody>
      </p:sp>
    </p:spTree>
    <p:extLst>
      <p:ext uri="{BB962C8B-B14F-4D97-AF65-F5344CB8AC3E}">
        <p14:creationId xmlns:p14="http://schemas.microsoft.com/office/powerpoint/2010/main" val="221376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2489-8741-97D6-8FF8-B6E924FC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12A7-61F5-D2E4-A61C-2AD47836F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used is- Fuel cost receipts (reported in EIA-923 Schedule 2, Part A).</a:t>
            </a:r>
          </a:p>
          <a:p>
            <a:r>
              <a:rPr lang="en-US" dirty="0"/>
              <a:t>Data Partition- 75% as training set and 25% as test set.</a:t>
            </a:r>
          </a:p>
          <a:p>
            <a:r>
              <a:rPr lang="en-US" dirty="0"/>
              <a:t>Data Normalization- Z score</a:t>
            </a:r>
          </a:p>
          <a:p>
            <a:r>
              <a:rPr lang="en-US" dirty="0"/>
              <a:t>Cluster: K-means</a:t>
            </a:r>
          </a:p>
        </p:txBody>
      </p:sp>
    </p:spTree>
    <p:extLst>
      <p:ext uri="{BB962C8B-B14F-4D97-AF65-F5344CB8AC3E}">
        <p14:creationId xmlns:p14="http://schemas.microsoft.com/office/powerpoint/2010/main" val="1412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7F646-DB1E-8D94-B27A-AAFDCE1D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3CA88-D064-10AC-BCB2-523CBDD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32180"/>
          </a:xfrm>
        </p:spPr>
        <p:txBody>
          <a:bodyPr anchor="t">
            <a:normAutofit/>
          </a:bodyPr>
          <a:lstStyle/>
          <a:p>
            <a:r>
              <a:rPr lang="en-US" dirty="0"/>
              <a:t>There are 2 clusters formed. The first cluster consists coal and petroleum coke while cluster 2 contains coal, natural gas, other gas and petroleum.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0AED1C-1A86-3C15-AD53-71CDE00AF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36" y="1454200"/>
            <a:ext cx="4057649" cy="221316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75B140-3AAD-CE48-7037-1FC7A3FE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936" y="4186243"/>
            <a:ext cx="4057649" cy="16779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63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 chart&#10;&#10;Description automatically generated">
            <a:extLst>
              <a:ext uri="{FF2B5EF4-FFF2-40B4-BE49-F238E27FC236}">
                <a16:creationId xmlns:a16="http://schemas.microsoft.com/office/drawing/2014/main" id="{91A44C21-00EB-6895-671F-0D68EA96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235" y="1585913"/>
            <a:ext cx="5795961" cy="40259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74DFC66-39ED-B740-9C41-26EF47AC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03" y="1443039"/>
            <a:ext cx="5567497" cy="419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3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FB65-6F9F-39A4-7EEE-1CA5DAEB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E96F-99EA-083C-AA53-866389FE0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the clusters formed, cluster 1 has the highest </a:t>
            </a:r>
            <a:r>
              <a:rPr lang="en-US" dirty="0" err="1"/>
              <a:t>mmbtu</a:t>
            </a:r>
            <a:r>
              <a:rPr lang="en-US" dirty="0"/>
              <a:t> which means that these resources can provide the automobile industry the highest energy providing natural resource.</a:t>
            </a:r>
          </a:p>
          <a:p>
            <a:r>
              <a:rPr lang="en-US" dirty="0"/>
              <a:t>The quality which would be highly considered by the population in USA would definitely prefer on going for the best quality with the reasonable price i.e. coal.</a:t>
            </a:r>
          </a:p>
          <a:p>
            <a:r>
              <a:rPr lang="en-US" dirty="0"/>
              <a:t>Therefore, coal would be the most in demand when compared to others.  </a:t>
            </a:r>
          </a:p>
        </p:txBody>
      </p:sp>
    </p:spTree>
    <p:extLst>
      <p:ext uri="{BB962C8B-B14F-4D97-AF65-F5344CB8AC3E}">
        <p14:creationId xmlns:p14="http://schemas.microsoft.com/office/powerpoint/2010/main" val="241262561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43AAEA"/>
      </a:accent1>
      <a:accent2>
        <a:srgbClr val="38B3AF"/>
      </a:accent2>
      <a:accent3>
        <a:srgbClr val="32B67B"/>
      </a:accent3>
      <a:accent4>
        <a:srgbClr val="2EBA40"/>
      </a:accent4>
      <a:accent5>
        <a:srgbClr val="5AB536"/>
      </a:accent5>
      <a:accent6>
        <a:srgbClr val="8BAD39"/>
      </a:accent6>
      <a:hlink>
        <a:srgbClr val="A6775A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178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Libre Franklin</vt:lpstr>
      <vt:lpstr>Walbaum Display</vt:lpstr>
      <vt:lpstr>RegattaVTI</vt:lpstr>
      <vt:lpstr>The Public Utility Data Liberation (PUDL) Project  </vt:lpstr>
      <vt:lpstr>PROBLEM</vt:lpstr>
      <vt:lpstr>DATA DESCRIPTION</vt:lpstr>
      <vt:lpstr>ANALYSIS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Public Utility Data Liberation (PUDL) Project  </dc:title>
  <dc:creator>Burgula, Varshini</dc:creator>
  <cp:lastModifiedBy>Burgula, Varshini</cp:lastModifiedBy>
  <cp:revision>7</cp:revision>
  <dcterms:created xsi:type="dcterms:W3CDTF">2022-12-08T19:15:13Z</dcterms:created>
  <dcterms:modified xsi:type="dcterms:W3CDTF">2022-12-13T02:13:42Z</dcterms:modified>
</cp:coreProperties>
</file>