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67" r:id="rId3"/>
    <p:sldId id="273" r:id="rId4"/>
    <p:sldId id="271" r:id="rId5"/>
    <p:sldId id="272" r:id="rId6"/>
    <p:sldId id="257" r:id="rId7"/>
    <p:sldId id="258" r:id="rId8"/>
    <p:sldId id="276" r:id="rId9"/>
    <p:sldId id="261" r:id="rId10"/>
    <p:sldId id="262" r:id="rId11"/>
    <p:sldId id="263" r:id="rId12"/>
    <p:sldId id="274" r:id="rId13"/>
    <p:sldId id="277" r:id="rId14"/>
    <p:sldId id="278" r:id="rId15"/>
    <p:sldId id="275" r:id="rId16"/>
    <p:sldId id="265" r:id="rId17"/>
    <p:sldId id="285" r:id="rId18"/>
    <p:sldId id="28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SHA VARSHINI V"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B999C2-BC85-4FDA-8C16-1AA60ABB05E2}" v="6" dt="2023-11-01T04:05:32.9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82"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SHA VARSHINI V" userId="2b22de40bb20886e" providerId="LiveId" clId="{16B999C2-BC85-4FDA-8C16-1AA60ABB05E2}"/>
    <pc:docChg chg="custSel addSld delSld modSld sldOrd">
      <pc:chgData name="NISHA VARSHINI V" userId="2b22de40bb20886e" providerId="LiveId" clId="{16B999C2-BC85-4FDA-8C16-1AA60ABB05E2}" dt="2023-11-01T04:06:33.023" v="504" actId="47"/>
      <pc:docMkLst>
        <pc:docMk/>
      </pc:docMkLst>
      <pc:sldChg chg="add del">
        <pc:chgData name="NISHA VARSHINI V" userId="2b22de40bb20886e" providerId="LiveId" clId="{16B999C2-BC85-4FDA-8C16-1AA60ABB05E2}" dt="2023-11-01T03:08:12.788" v="69" actId="47"/>
        <pc:sldMkLst>
          <pc:docMk/>
          <pc:sldMk cId="492457430" sldId="256"/>
        </pc:sldMkLst>
      </pc:sldChg>
      <pc:sldChg chg="add del">
        <pc:chgData name="NISHA VARSHINI V" userId="2b22de40bb20886e" providerId="LiveId" clId="{16B999C2-BC85-4FDA-8C16-1AA60ABB05E2}" dt="2023-11-01T04:05:35.376" v="500" actId="47"/>
        <pc:sldMkLst>
          <pc:docMk/>
          <pc:sldMk cId="3087952582" sldId="256"/>
        </pc:sldMkLst>
      </pc:sldChg>
      <pc:sldChg chg="modSp add mod">
        <pc:chgData name="NISHA VARSHINI V" userId="2b22de40bb20886e" providerId="LiveId" clId="{16B999C2-BC85-4FDA-8C16-1AA60ABB05E2}" dt="2023-11-01T03:08:34.380" v="120" actId="20577"/>
        <pc:sldMkLst>
          <pc:docMk/>
          <pc:sldMk cId="318952294" sldId="257"/>
        </pc:sldMkLst>
        <pc:spChg chg="mod">
          <ac:chgData name="NISHA VARSHINI V" userId="2b22de40bb20886e" providerId="LiveId" clId="{16B999C2-BC85-4FDA-8C16-1AA60ABB05E2}" dt="2023-11-01T03:08:34.380" v="120" actId="20577"/>
          <ac:spMkLst>
            <pc:docMk/>
            <pc:sldMk cId="318952294" sldId="257"/>
            <ac:spMk id="3" creationId="{0115A67B-ACDC-72A6-A639-1BC108970B3A}"/>
          </ac:spMkLst>
        </pc:spChg>
      </pc:sldChg>
      <pc:sldChg chg="add">
        <pc:chgData name="NISHA VARSHINI V" userId="2b22de40bb20886e" providerId="LiveId" clId="{16B999C2-BC85-4FDA-8C16-1AA60ABB05E2}" dt="2023-11-01T04:05:15.948" v="495"/>
        <pc:sldMkLst>
          <pc:docMk/>
          <pc:sldMk cId="3986213062" sldId="258"/>
        </pc:sldMkLst>
      </pc:sldChg>
      <pc:sldChg chg="del">
        <pc:chgData name="NISHA VARSHINI V" userId="2b22de40bb20886e" providerId="LiveId" clId="{16B999C2-BC85-4FDA-8C16-1AA60ABB05E2}" dt="2023-11-01T03:11:10.193" v="176" actId="47"/>
        <pc:sldMkLst>
          <pc:docMk/>
          <pc:sldMk cId="2681477941" sldId="259"/>
        </pc:sldMkLst>
      </pc:sldChg>
      <pc:sldChg chg="modSp add del mod">
        <pc:chgData name="NISHA VARSHINI V" userId="2b22de40bb20886e" providerId="LiveId" clId="{16B999C2-BC85-4FDA-8C16-1AA60ABB05E2}" dt="2023-11-01T04:06:33.023" v="504" actId="47"/>
        <pc:sldMkLst>
          <pc:docMk/>
          <pc:sldMk cId="2393286933" sldId="260"/>
        </pc:sldMkLst>
        <pc:spChg chg="mod">
          <ac:chgData name="NISHA VARSHINI V" userId="2b22de40bb20886e" providerId="LiveId" clId="{16B999C2-BC85-4FDA-8C16-1AA60ABB05E2}" dt="2023-11-01T03:07:57.047" v="67" actId="20577"/>
          <ac:spMkLst>
            <pc:docMk/>
            <pc:sldMk cId="2393286933" sldId="260"/>
            <ac:spMk id="2" creationId="{009105CC-88FB-A7A7-8E5F-880A92064141}"/>
          </ac:spMkLst>
        </pc:spChg>
      </pc:sldChg>
      <pc:sldChg chg="add">
        <pc:chgData name="NISHA VARSHINI V" userId="2b22de40bb20886e" providerId="LiveId" clId="{16B999C2-BC85-4FDA-8C16-1AA60ABB05E2}" dt="2023-11-01T04:05:15.948" v="495"/>
        <pc:sldMkLst>
          <pc:docMk/>
          <pc:sldMk cId="2759117871" sldId="261"/>
        </pc:sldMkLst>
      </pc:sldChg>
      <pc:sldChg chg="add">
        <pc:chgData name="NISHA VARSHINI V" userId="2b22de40bb20886e" providerId="LiveId" clId="{16B999C2-BC85-4FDA-8C16-1AA60ABB05E2}" dt="2023-11-01T04:05:15.948" v="495"/>
        <pc:sldMkLst>
          <pc:docMk/>
          <pc:sldMk cId="178243111" sldId="262"/>
        </pc:sldMkLst>
      </pc:sldChg>
      <pc:sldChg chg="add del">
        <pc:chgData name="NISHA VARSHINI V" userId="2b22de40bb20886e" providerId="LiveId" clId="{16B999C2-BC85-4FDA-8C16-1AA60ABB05E2}" dt="2023-11-01T03:08:10.060" v="68" actId="47"/>
        <pc:sldMkLst>
          <pc:docMk/>
          <pc:sldMk cId="1215648538" sldId="262"/>
        </pc:sldMkLst>
      </pc:sldChg>
      <pc:sldChg chg="add">
        <pc:chgData name="NISHA VARSHINI V" userId="2b22de40bb20886e" providerId="LiveId" clId="{16B999C2-BC85-4FDA-8C16-1AA60ABB05E2}" dt="2023-11-01T04:05:15.948" v="495"/>
        <pc:sldMkLst>
          <pc:docMk/>
          <pc:sldMk cId="144740688" sldId="263"/>
        </pc:sldMkLst>
      </pc:sldChg>
      <pc:sldChg chg="add del">
        <pc:chgData name="NISHA VARSHINI V" userId="2b22de40bb20886e" providerId="LiveId" clId="{16B999C2-BC85-4FDA-8C16-1AA60ABB05E2}" dt="2023-11-01T03:08:14.927" v="70" actId="47"/>
        <pc:sldMkLst>
          <pc:docMk/>
          <pc:sldMk cId="2145125390" sldId="264"/>
        </pc:sldMkLst>
      </pc:sldChg>
      <pc:sldChg chg="addSp delSp modSp mod">
        <pc:chgData name="NISHA VARSHINI V" userId="2b22de40bb20886e" providerId="LiveId" clId="{16B999C2-BC85-4FDA-8C16-1AA60ABB05E2}" dt="2023-11-01T03:57:26.218" v="437" actId="20577"/>
        <pc:sldMkLst>
          <pc:docMk/>
          <pc:sldMk cId="4032592445" sldId="265"/>
        </pc:sldMkLst>
        <pc:spChg chg="mod">
          <ac:chgData name="NISHA VARSHINI V" userId="2b22de40bb20886e" providerId="LiveId" clId="{16B999C2-BC85-4FDA-8C16-1AA60ABB05E2}" dt="2023-11-01T03:57:26.218" v="437" actId="20577"/>
          <ac:spMkLst>
            <pc:docMk/>
            <pc:sldMk cId="4032592445" sldId="265"/>
            <ac:spMk id="2" creationId="{C77295D3-9ED2-6053-B3B2-B500E7B48CF9}"/>
          </ac:spMkLst>
        </pc:spChg>
        <pc:spChg chg="del">
          <ac:chgData name="NISHA VARSHINI V" userId="2b22de40bb20886e" providerId="LiveId" clId="{16B999C2-BC85-4FDA-8C16-1AA60ABB05E2}" dt="2023-11-01T03:56:45.181" v="355" actId="931"/>
          <ac:spMkLst>
            <pc:docMk/>
            <pc:sldMk cId="4032592445" sldId="265"/>
            <ac:spMk id="3" creationId="{04FF7BC4-932F-13B7-A6FB-EFEC0DE058CF}"/>
          </ac:spMkLst>
        </pc:spChg>
        <pc:picChg chg="add mod">
          <ac:chgData name="NISHA VARSHINI V" userId="2b22de40bb20886e" providerId="LiveId" clId="{16B999C2-BC85-4FDA-8C16-1AA60ABB05E2}" dt="2023-11-01T03:56:45.181" v="355" actId="931"/>
          <ac:picMkLst>
            <pc:docMk/>
            <pc:sldMk cId="4032592445" sldId="265"/>
            <ac:picMk id="5" creationId="{9D1FC857-BEC5-5687-5726-570DFF5039F7}"/>
          </ac:picMkLst>
        </pc:picChg>
      </pc:sldChg>
      <pc:sldChg chg="modSp mod ord">
        <pc:chgData name="NISHA VARSHINI V" userId="2b22de40bb20886e" providerId="LiveId" clId="{16B999C2-BC85-4FDA-8C16-1AA60ABB05E2}" dt="2023-11-01T03:10:54.743" v="175" actId="113"/>
        <pc:sldMkLst>
          <pc:docMk/>
          <pc:sldMk cId="3618462085" sldId="267"/>
        </pc:sldMkLst>
        <pc:spChg chg="mod">
          <ac:chgData name="NISHA VARSHINI V" userId="2b22de40bb20886e" providerId="LiveId" clId="{16B999C2-BC85-4FDA-8C16-1AA60ABB05E2}" dt="2023-11-01T03:10:50.582" v="174" actId="2711"/>
          <ac:spMkLst>
            <pc:docMk/>
            <pc:sldMk cId="3618462085" sldId="267"/>
            <ac:spMk id="2" creationId="{92EC5D15-21CE-719C-EC53-D6B34544B319}"/>
          </ac:spMkLst>
        </pc:spChg>
        <pc:spChg chg="mod">
          <ac:chgData name="NISHA VARSHINI V" userId="2b22de40bb20886e" providerId="LiveId" clId="{16B999C2-BC85-4FDA-8C16-1AA60ABB05E2}" dt="2023-11-01T03:10:54.743" v="175" actId="113"/>
          <ac:spMkLst>
            <pc:docMk/>
            <pc:sldMk cId="3618462085" sldId="267"/>
            <ac:spMk id="3" creationId="{95D9C3E7-383C-6449-455B-010BE03B75E3}"/>
          </ac:spMkLst>
        </pc:spChg>
      </pc:sldChg>
      <pc:sldChg chg="modSp del mod">
        <pc:chgData name="NISHA VARSHINI V" userId="2b22de40bb20886e" providerId="LiveId" clId="{16B999C2-BC85-4FDA-8C16-1AA60ABB05E2}" dt="2023-11-01T03:54:55.007" v="313" actId="47"/>
        <pc:sldMkLst>
          <pc:docMk/>
          <pc:sldMk cId="3729209093" sldId="269"/>
        </pc:sldMkLst>
        <pc:spChg chg="mod">
          <ac:chgData name="NISHA VARSHINI V" userId="2b22de40bb20886e" providerId="LiveId" clId="{16B999C2-BC85-4FDA-8C16-1AA60ABB05E2}" dt="2023-11-01T03:13:23.316" v="269" actId="2711"/>
          <ac:spMkLst>
            <pc:docMk/>
            <pc:sldMk cId="3729209093" sldId="269"/>
            <ac:spMk id="2" creationId="{504DC0EA-B56C-2EA0-7E2F-B6C94F130801}"/>
          </ac:spMkLst>
        </pc:spChg>
      </pc:sldChg>
      <pc:sldChg chg="add del">
        <pc:chgData name="NISHA VARSHINI V" userId="2b22de40bb20886e" providerId="LiveId" clId="{16B999C2-BC85-4FDA-8C16-1AA60ABB05E2}" dt="2023-11-01T04:06:15.798" v="502" actId="47"/>
        <pc:sldMkLst>
          <pc:docMk/>
          <pc:sldMk cId="2891977058" sldId="270"/>
        </pc:sldMkLst>
      </pc:sldChg>
      <pc:sldChg chg="modSp mod ord">
        <pc:chgData name="NISHA VARSHINI V" userId="2b22de40bb20886e" providerId="LiveId" clId="{16B999C2-BC85-4FDA-8C16-1AA60ABB05E2}" dt="2023-11-01T03:10:31.630" v="173" actId="255"/>
        <pc:sldMkLst>
          <pc:docMk/>
          <pc:sldMk cId="4002986431" sldId="271"/>
        </pc:sldMkLst>
        <pc:spChg chg="mod">
          <ac:chgData name="NISHA VARSHINI V" userId="2b22de40bb20886e" providerId="LiveId" clId="{16B999C2-BC85-4FDA-8C16-1AA60ABB05E2}" dt="2023-11-01T03:10:31.630" v="173" actId="255"/>
          <ac:spMkLst>
            <pc:docMk/>
            <pc:sldMk cId="4002986431" sldId="271"/>
            <ac:spMk id="2" creationId="{713C323B-2506-3551-0D97-331AF72BDACD}"/>
          </ac:spMkLst>
        </pc:spChg>
        <pc:spChg chg="mod">
          <ac:chgData name="NISHA VARSHINI V" userId="2b22de40bb20886e" providerId="LiveId" clId="{16B999C2-BC85-4FDA-8C16-1AA60ABB05E2}" dt="2023-11-01T03:02:45.820" v="6" actId="255"/>
          <ac:spMkLst>
            <pc:docMk/>
            <pc:sldMk cId="4002986431" sldId="271"/>
            <ac:spMk id="3" creationId="{7D9A6D4D-3B90-8BD9-D148-BC0ADDF6A4B4}"/>
          </ac:spMkLst>
        </pc:spChg>
      </pc:sldChg>
      <pc:sldChg chg="add ord">
        <pc:chgData name="NISHA VARSHINI V" userId="2b22de40bb20886e" providerId="LiveId" clId="{16B999C2-BC85-4FDA-8C16-1AA60ABB05E2}" dt="2023-11-01T04:05:27.627" v="498"/>
        <pc:sldMkLst>
          <pc:docMk/>
          <pc:sldMk cId="3448498573" sldId="272"/>
        </pc:sldMkLst>
      </pc:sldChg>
      <pc:sldChg chg="modSp mod ord">
        <pc:chgData name="NISHA VARSHINI V" userId="2b22de40bb20886e" providerId="LiveId" clId="{16B999C2-BC85-4FDA-8C16-1AA60ABB05E2}" dt="2023-11-01T03:09:40.181" v="150" actId="255"/>
        <pc:sldMkLst>
          <pc:docMk/>
          <pc:sldMk cId="1081863936" sldId="273"/>
        </pc:sldMkLst>
        <pc:spChg chg="mod">
          <ac:chgData name="NISHA VARSHINI V" userId="2b22de40bb20886e" providerId="LiveId" clId="{16B999C2-BC85-4FDA-8C16-1AA60ABB05E2}" dt="2023-11-01T03:09:40.181" v="150" actId="255"/>
          <ac:spMkLst>
            <pc:docMk/>
            <pc:sldMk cId="1081863936" sldId="273"/>
            <ac:spMk id="2" creationId="{EA2FD5EC-2749-5684-42FC-524F3D8AEFD8}"/>
          </ac:spMkLst>
        </pc:spChg>
        <pc:spChg chg="mod">
          <ac:chgData name="NISHA VARSHINI V" userId="2b22de40bb20886e" providerId="LiveId" clId="{16B999C2-BC85-4FDA-8C16-1AA60ABB05E2}" dt="2023-11-01T03:02:03.359" v="3" actId="255"/>
          <ac:spMkLst>
            <pc:docMk/>
            <pc:sldMk cId="1081863936" sldId="273"/>
            <ac:spMk id="3" creationId="{A1FFE0C4-E3D4-B1D1-9F9D-E95240465354}"/>
          </ac:spMkLst>
        </pc:spChg>
      </pc:sldChg>
      <pc:sldChg chg="add">
        <pc:chgData name="NISHA VARSHINI V" userId="2b22de40bb20886e" providerId="LiveId" clId="{16B999C2-BC85-4FDA-8C16-1AA60ABB05E2}" dt="2023-11-01T04:05:15.948" v="495"/>
        <pc:sldMkLst>
          <pc:docMk/>
          <pc:sldMk cId="3460470756" sldId="274"/>
        </pc:sldMkLst>
      </pc:sldChg>
      <pc:sldChg chg="addSp delSp modSp mod">
        <pc:chgData name="NISHA VARSHINI V" userId="2b22de40bb20886e" providerId="LiveId" clId="{16B999C2-BC85-4FDA-8C16-1AA60ABB05E2}" dt="2023-11-01T03:56:17.836" v="354" actId="931"/>
        <pc:sldMkLst>
          <pc:docMk/>
          <pc:sldMk cId="2030396463" sldId="275"/>
        </pc:sldMkLst>
        <pc:spChg chg="mod">
          <ac:chgData name="NISHA VARSHINI V" userId="2b22de40bb20886e" providerId="LiveId" clId="{16B999C2-BC85-4FDA-8C16-1AA60ABB05E2}" dt="2023-11-01T03:16:22.260" v="299" actId="255"/>
          <ac:spMkLst>
            <pc:docMk/>
            <pc:sldMk cId="2030396463" sldId="275"/>
            <ac:spMk id="2" creationId="{9B341012-0169-C210-A98E-E1BFF42312E4}"/>
          </ac:spMkLst>
        </pc:spChg>
        <pc:spChg chg="del">
          <ac:chgData name="NISHA VARSHINI V" userId="2b22de40bb20886e" providerId="LiveId" clId="{16B999C2-BC85-4FDA-8C16-1AA60ABB05E2}" dt="2023-11-01T03:56:17.836" v="354" actId="931"/>
          <ac:spMkLst>
            <pc:docMk/>
            <pc:sldMk cId="2030396463" sldId="275"/>
            <ac:spMk id="3" creationId="{5C2A113B-D74C-E255-3005-AA83E20E04BC}"/>
          </ac:spMkLst>
        </pc:spChg>
        <pc:picChg chg="add mod">
          <ac:chgData name="NISHA VARSHINI V" userId="2b22de40bb20886e" providerId="LiveId" clId="{16B999C2-BC85-4FDA-8C16-1AA60ABB05E2}" dt="2023-11-01T03:56:17.836" v="354" actId="931"/>
          <ac:picMkLst>
            <pc:docMk/>
            <pc:sldMk cId="2030396463" sldId="275"/>
            <ac:picMk id="5" creationId="{A37545FC-AA7A-9620-89A7-97266023E2D7}"/>
          </ac:picMkLst>
        </pc:picChg>
      </pc:sldChg>
      <pc:sldChg chg="add">
        <pc:chgData name="NISHA VARSHINI V" userId="2b22de40bb20886e" providerId="LiveId" clId="{16B999C2-BC85-4FDA-8C16-1AA60ABB05E2}" dt="2023-11-01T04:05:15.948" v="495"/>
        <pc:sldMkLst>
          <pc:docMk/>
          <pc:sldMk cId="354082664" sldId="276"/>
        </pc:sldMkLst>
      </pc:sldChg>
      <pc:sldChg chg="add">
        <pc:chgData name="NISHA VARSHINI V" userId="2b22de40bb20886e" providerId="LiveId" clId="{16B999C2-BC85-4FDA-8C16-1AA60ABB05E2}" dt="2023-11-01T04:05:15.948" v="495"/>
        <pc:sldMkLst>
          <pc:docMk/>
          <pc:sldMk cId="1539253964" sldId="277"/>
        </pc:sldMkLst>
      </pc:sldChg>
      <pc:sldChg chg="del">
        <pc:chgData name="NISHA VARSHINI V" userId="2b22de40bb20886e" providerId="LiveId" clId="{16B999C2-BC85-4FDA-8C16-1AA60ABB05E2}" dt="2023-11-01T03:11:11.721" v="177" actId="47"/>
        <pc:sldMkLst>
          <pc:docMk/>
          <pc:sldMk cId="2686720393" sldId="277"/>
        </pc:sldMkLst>
      </pc:sldChg>
      <pc:sldChg chg="add">
        <pc:chgData name="NISHA VARSHINI V" userId="2b22de40bb20886e" providerId="LiveId" clId="{16B999C2-BC85-4FDA-8C16-1AA60ABB05E2}" dt="2023-11-01T04:05:15.948" v="495"/>
        <pc:sldMkLst>
          <pc:docMk/>
          <pc:sldMk cId="1350776703" sldId="278"/>
        </pc:sldMkLst>
      </pc:sldChg>
      <pc:sldChg chg="add del ord">
        <pc:chgData name="NISHA VARSHINI V" userId="2b22de40bb20886e" providerId="LiveId" clId="{16B999C2-BC85-4FDA-8C16-1AA60ABB05E2}" dt="2023-11-01T04:06:10.387" v="501" actId="47"/>
        <pc:sldMkLst>
          <pc:docMk/>
          <pc:sldMk cId="2893396666" sldId="279"/>
        </pc:sldMkLst>
      </pc:sldChg>
      <pc:sldChg chg="modSp new mod">
        <pc:chgData name="NISHA VARSHINI V" userId="2b22de40bb20886e" providerId="LiveId" clId="{16B999C2-BC85-4FDA-8C16-1AA60ABB05E2}" dt="2023-11-01T04:03:12.880" v="494" actId="20577"/>
        <pc:sldMkLst>
          <pc:docMk/>
          <pc:sldMk cId="1402720359" sldId="281"/>
        </pc:sldMkLst>
        <pc:spChg chg="mod">
          <ac:chgData name="NISHA VARSHINI V" userId="2b22de40bb20886e" providerId="LiveId" clId="{16B999C2-BC85-4FDA-8C16-1AA60ABB05E2}" dt="2023-11-01T03:57:57.520" v="481" actId="2711"/>
          <ac:spMkLst>
            <pc:docMk/>
            <pc:sldMk cId="1402720359" sldId="281"/>
            <ac:spMk id="2" creationId="{03DA9059-839A-6B1D-2C78-6B5ED3ECA006}"/>
          </ac:spMkLst>
        </pc:spChg>
        <pc:spChg chg="mod">
          <ac:chgData name="NISHA VARSHINI V" userId="2b22de40bb20886e" providerId="LiveId" clId="{16B999C2-BC85-4FDA-8C16-1AA60ABB05E2}" dt="2023-11-01T04:03:12.880" v="494" actId="20577"/>
          <ac:spMkLst>
            <pc:docMk/>
            <pc:sldMk cId="1402720359" sldId="281"/>
            <ac:spMk id="3" creationId="{B1E638CA-785E-5B3B-B34E-1BFE566F4033}"/>
          </ac:spMkLst>
        </pc:spChg>
      </pc:sldChg>
      <pc:sldChg chg="modSp add del mod">
        <pc:chgData name="NISHA VARSHINI V" userId="2b22de40bb20886e" providerId="LiveId" clId="{16B999C2-BC85-4FDA-8C16-1AA60ABB05E2}" dt="2023-11-01T04:06:18.391" v="503" actId="47"/>
        <pc:sldMkLst>
          <pc:docMk/>
          <pc:sldMk cId="2577693850" sldId="283"/>
        </pc:sldMkLst>
        <pc:spChg chg="mod">
          <ac:chgData name="NISHA VARSHINI V" userId="2b22de40bb20886e" providerId="LiveId" clId="{16B999C2-BC85-4FDA-8C16-1AA60ABB05E2}" dt="2023-11-01T03:07:47.156" v="53" actId="20577"/>
          <ac:spMkLst>
            <pc:docMk/>
            <pc:sldMk cId="2577693850" sldId="283"/>
            <ac:spMk id="2" creationId="{F2485FB0-B515-063C-65D3-FFD4F17D4D7F}"/>
          </ac:spMkLst>
        </pc:spChg>
      </pc:sldChg>
      <pc:sldChg chg="addSp delSp modSp mod ord">
        <pc:chgData name="NISHA VARSHINI V" userId="2b22de40bb20886e" providerId="LiveId" clId="{16B999C2-BC85-4FDA-8C16-1AA60ABB05E2}" dt="2023-11-01T03:57:29.629" v="439"/>
        <pc:sldMkLst>
          <pc:docMk/>
          <pc:sldMk cId="2949905037" sldId="285"/>
        </pc:sldMkLst>
        <pc:spChg chg="mod">
          <ac:chgData name="NISHA VARSHINI V" userId="2b22de40bb20886e" providerId="LiveId" clId="{16B999C2-BC85-4FDA-8C16-1AA60ABB05E2}" dt="2023-11-01T03:55:16.196" v="353" actId="20577"/>
          <ac:spMkLst>
            <pc:docMk/>
            <pc:sldMk cId="2949905037" sldId="285"/>
            <ac:spMk id="2" creationId="{F4506752-B05E-427B-EE36-DC0B1DA46E87}"/>
          </ac:spMkLst>
        </pc:spChg>
        <pc:spChg chg="del mod">
          <ac:chgData name="NISHA VARSHINI V" userId="2b22de40bb20886e" providerId="LiveId" clId="{16B999C2-BC85-4FDA-8C16-1AA60ABB05E2}" dt="2023-11-01T03:44:01.147" v="302" actId="931"/>
          <ac:spMkLst>
            <pc:docMk/>
            <pc:sldMk cId="2949905037" sldId="285"/>
            <ac:spMk id="3" creationId="{C12001F5-467B-2DB1-D552-209BD4C85858}"/>
          </ac:spMkLst>
        </pc:spChg>
        <pc:picChg chg="add mod">
          <ac:chgData name="NISHA VARSHINI V" userId="2b22de40bb20886e" providerId="LiveId" clId="{16B999C2-BC85-4FDA-8C16-1AA60ABB05E2}" dt="2023-11-01T03:44:52.380" v="312" actId="1076"/>
          <ac:picMkLst>
            <pc:docMk/>
            <pc:sldMk cId="2949905037" sldId="285"/>
            <ac:picMk id="5" creationId="{AA2B198B-733A-5C58-F5B6-6D0C0907AFFB}"/>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3513843211017078E-2"/>
          <c:y val="3.5382913806254766E-2"/>
          <c:w val="0.87163242069831659"/>
          <c:h val="0.51948398169336385"/>
        </c:manualLayout>
      </c:layout>
      <c:barChart>
        <c:barDir val="col"/>
        <c:grouping val="clustered"/>
        <c:varyColors val="0"/>
        <c:ser>
          <c:idx val="0"/>
          <c:order val="0"/>
          <c:tx>
            <c:strRef>
              <c:f>Sheet1!$B$1</c:f>
              <c:strCache>
                <c:ptCount val="1"/>
                <c:pt idx="0">
                  <c:v>01-01-2021</c:v>
                </c:pt>
              </c:strCache>
            </c:strRef>
          </c:tx>
          <c:spPr>
            <a:solidFill>
              <a:schemeClr val="accent1"/>
            </a:solidFill>
            <a:ln>
              <a:noFill/>
            </a:ln>
            <a:effectLst/>
          </c:spPr>
          <c:invertIfNegative val="0"/>
          <c:cat>
            <c:strRef>
              <c:f>Sheet1!$A$2:$A$5</c:f>
              <c:strCache>
                <c:ptCount val="1"/>
                <c:pt idx="0">
                  <c:v>VACCINES COUNT</c:v>
                </c:pt>
              </c:strCache>
            </c:strRef>
          </c:cat>
          <c:val>
            <c:numRef>
              <c:f>Sheet1!$B$2:$B$5</c:f>
              <c:numCache>
                <c:formatCode>General</c:formatCode>
                <c:ptCount val="4"/>
                <c:pt idx="0">
                  <c:v>1000</c:v>
                </c:pt>
                <c:pt idx="3">
                  <c:v>4.5</c:v>
                </c:pt>
              </c:numCache>
            </c:numRef>
          </c:val>
          <c:extLst>
            <c:ext xmlns:c16="http://schemas.microsoft.com/office/drawing/2014/chart" uri="{C3380CC4-5D6E-409C-BE32-E72D297353CC}">
              <c16:uniqueId val="{00000000-2F3C-48BC-9433-31E449639131}"/>
            </c:ext>
          </c:extLst>
        </c:ser>
        <c:ser>
          <c:idx val="1"/>
          <c:order val="1"/>
          <c:tx>
            <c:strRef>
              <c:f>Sheet1!$C$1</c:f>
              <c:strCache>
                <c:ptCount val="1"/>
                <c:pt idx="0">
                  <c:v>01-02-2021</c:v>
                </c:pt>
              </c:strCache>
            </c:strRef>
          </c:tx>
          <c:spPr>
            <a:solidFill>
              <a:schemeClr val="accent2"/>
            </a:solidFill>
            <a:ln>
              <a:noFill/>
            </a:ln>
            <a:effectLst/>
          </c:spPr>
          <c:invertIfNegative val="0"/>
          <c:cat>
            <c:strRef>
              <c:f>Sheet1!$A$2:$A$5</c:f>
              <c:strCache>
                <c:ptCount val="1"/>
                <c:pt idx="0">
                  <c:v>VACCINES COUNT</c:v>
                </c:pt>
              </c:strCache>
            </c:strRef>
          </c:cat>
          <c:val>
            <c:numRef>
              <c:f>Sheet1!$C$2:$C$5</c:f>
              <c:numCache>
                <c:formatCode>General</c:formatCode>
                <c:ptCount val="4"/>
                <c:pt idx="0">
                  <c:v>5000</c:v>
                </c:pt>
              </c:numCache>
            </c:numRef>
          </c:val>
          <c:extLst>
            <c:ext xmlns:c16="http://schemas.microsoft.com/office/drawing/2014/chart" uri="{C3380CC4-5D6E-409C-BE32-E72D297353CC}">
              <c16:uniqueId val="{00000001-2F3C-48BC-9433-31E449639131}"/>
            </c:ext>
          </c:extLst>
        </c:ser>
        <c:ser>
          <c:idx val="2"/>
          <c:order val="2"/>
          <c:tx>
            <c:strRef>
              <c:f>Sheet1!$D$1</c:f>
              <c:strCache>
                <c:ptCount val="1"/>
                <c:pt idx="0">
                  <c:v>01-03-2021</c:v>
                </c:pt>
              </c:strCache>
            </c:strRef>
          </c:tx>
          <c:spPr>
            <a:solidFill>
              <a:schemeClr val="accent3"/>
            </a:solidFill>
            <a:ln>
              <a:noFill/>
            </a:ln>
            <a:effectLst/>
          </c:spPr>
          <c:invertIfNegative val="0"/>
          <c:cat>
            <c:strRef>
              <c:f>Sheet1!$A$2:$A$5</c:f>
              <c:strCache>
                <c:ptCount val="1"/>
                <c:pt idx="0">
                  <c:v>VACCINES COUNT</c:v>
                </c:pt>
              </c:strCache>
            </c:strRef>
          </c:cat>
          <c:val>
            <c:numRef>
              <c:f>Sheet1!$D$2:$D$5</c:f>
              <c:numCache>
                <c:formatCode>General</c:formatCode>
                <c:ptCount val="4"/>
                <c:pt idx="0">
                  <c:v>15000</c:v>
                </c:pt>
              </c:numCache>
            </c:numRef>
          </c:val>
          <c:extLst>
            <c:ext xmlns:c16="http://schemas.microsoft.com/office/drawing/2014/chart" uri="{C3380CC4-5D6E-409C-BE32-E72D297353CC}">
              <c16:uniqueId val="{00000002-2F3C-48BC-9433-31E449639131}"/>
            </c:ext>
          </c:extLst>
        </c:ser>
        <c:ser>
          <c:idx val="3"/>
          <c:order val="3"/>
          <c:tx>
            <c:strRef>
              <c:f>Sheet1!$E$1</c:f>
              <c:strCache>
                <c:ptCount val="1"/>
                <c:pt idx="0">
                  <c:v>01-04-2021</c:v>
                </c:pt>
              </c:strCache>
            </c:strRef>
          </c:tx>
          <c:spPr>
            <a:solidFill>
              <a:schemeClr val="accent4"/>
            </a:solidFill>
            <a:ln>
              <a:noFill/>
            </a:ln>
            <a:effectLst/>
          </c:spPr>
          <c:invertIfNegative val="0"/>
          <c:cat>
            <c:strRef>
              <c:f>Sheet1!$A$2:$A$5</c:f>
              <c:strCache>
                <c:ptCount val="1"/>
                <c:pt idx="0">
                  <c:v>VACCINES COUNT</c:v>
                </c:pt>
              </c:strCache>
            </c:strRef>
          </c:cat>
          <c:val>
            <c:numRef>
              <c:f>Sheet1!$E$2:$E$5</c:f>
              <c:numCache>
                <c:formatCode>General</c:formatCode>
                <c:ptCount val="4"/>
                <c:pt idx="0">
                  <c:v>30000</c:v>
                </c:pt>
              </c:numCache>
            </c:numRef>
          </c:val>
          <c:extLst>
            <c:ext xmlns:c16="http://schemas.microsoft.com/office/drawing/2014/chart" uri="{C3380CC4-5D6E-409C-BE32-E72D297353CC}">
              <c16:uniqueId val="{00000003-2F3C-48BC-9433-31E449639131}"/>
            </c:ext>
          </c:extLst>
        </c:ser>
        <c:dLbls>
          <c:showLegendKey val="0"/>
          <c:showVal val="0"/>
          <c:showCatName val="0"/>
          <c:showSerName val="0"/>
          <c:showPercent val="0"/>
          <c:showBubbleSize val="0"/>
        </c:dLbls>
        <c:gapWidth val="219"/>
        <c:overlap val="-27"/>
        <c:axId val="1951857663"/>
        <c:axId val="2012906959"/>
      </c:barChart>
      <c:catAx>
        <c:axId val="19518576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12906959"/>
        <c:crosses val="autoZero"/>
        <c:auto val="1"/>
        <c:lblAlgn val="ctr"/>
        <c:lblOffset val="100"/>
        <c:noMultiLvlLbl val="0"/>
      </c:catAx>
      <c:valAx>
        <c:axId val="20129069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518576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VACCINATION</c:v>
                </c:pt>
              </c:strCache>
            </c:strRef>
          </c:tx>
          <c:spPr>
            <a:solidFill>
              <a:schemeClr val="accent1"/>
            </a:solidFill>
            <a:ln>
              <a:noFill/>
            </a:ln>
            <a:effectLst/>
          </c:spPr>
          <c:invertIfNegative val="0"/>
          <c:cat>
            <c:numRef>
              <c:f>Sheet1!$A$2:$A$5</c:f>
              <c:numCache>
                <c:formatCode>m/d/yyyy</c:formatCode>
                <c:ptCount val="4"/>
                <c:pt idx="0">
                  <c:v>44197</c:v>
                </c:pt>
                <c:pt idx="1">
                  <c:v>44228</c:v>
                </c:pt>
                <c:pt idx="2">
                  <c:v>44256</c:v>
                </c:pt>
                <c:pt idx="3">
                  <c:v>44287</c:v>
                </c:pt>
              </c:numCache>
            </c:numRef>
          </c:cat>
          <c:val>
            <c:numRef>
              <c:f>Sheet1!$B$2:$B$5</c:f>
              <c:numCache>
                <c:formatCode>General</c:formatCode>
                <c:ptCount val="4"/>
                <c:pt idx="0">
                  <c:v>1000</c:v>
                </c:pt>
                <c:pt idx="1">
                  <c:v>5000</c:v>
                </c:pt>
                <c:pt idx="2">
                  <c:v>15000</c:v>
                </c:pt>
                <c:pt idx="3">
                  <c:v>30000</c:v>
                </c:pt>
              </c:numCache>
            </c:numRef>
          </c:val>
          <c:extLst>
            <c:ext xmlns:c16="http://schemas.microsoft.com/office/drawing/2014/chart" uri="{C3380CC4-5D6E-409C-BE32-E72D297353CC}">
              <c16:uniqueId val="{00000000-4E2D-4C51-9050-C89955A4C574}"/>
            </c:ext>
          </c:extLst>
        </c:ser>
        <c:ser>
          <c:idx val="1"/>
          <c:order val="1"/>
          <c:tx>
            <c:strRef>
              <c:f>Sheet1!$C$1</c:f>
              <c:strCache>
                <c:ptCount val="1"/>
                <c:pt idx="0">
                  <c:v>PARTIALLY VACCINATED</c:v>
                </c:pt>
              </c:strCache>
            </c:strRef>
          </c:tx>
          <c:spPr>
            <a:solidFill>
              <a:schemeClr val="accent2"/>
            </a:solidFill>
            <a:ln>
              <a:noFill/>
            </a:ln>
            <a:effectLst/>
          </c:spPr>
          <c:invertIfNegative val="0"/>
          <c:cat>
            <c:numRef>
              <c:f>Sheet1!$A$2:$A$5</c:f>
              <c:numCache>
                <c:formatCode>m/d/yyyy</c:formatCode>
                <c:ptCount val="4"/>
                <c:pt idx="0">
                  <c:v>44197</c:v>
                </c:pt>
                <c:pt idx="1">
                  <c:v>44228</c:v>
                </c:pt>
                <c:pt idx="2">
                  <c:v>44256</c:v>
                </c:pt>
                <c:pt idx="3">
                  <c:v>44287</c:v>
                </c:pt>
              </c:numCache>
            </c:numRef>
          </c:cat>
          <c:val>
            <c:numRef>
              <c:f>Sheet1!$C$2:$C$5</c:f>
              <c:numCache>
                <c:formatCode>General</c:formatCode>
                <c:ptCount val="4"/>
                <c:pt idx="0">
                  <c:v>800</c:v>
                </c:pt>
                <c:pt idx="1">
                  <c:v>4000</c:v>
                </c:pt>
                <c:pt idx="2">
                  <c:v>12000</c:v>
                </c:pt>
                <c:pt idx="3">
                  <c:v>24000</c:v>
                </c:pt>
              </c:numCache>
            </c:numRef>
          </c:val>
          <c:extLst>
            <c:ext xmlns:c16="http://schemas.microsoft.com/office/drawing/2014/chart" uri="{C3380CC4-5D6E-409C-BE32-E72D297353CC}">
              <c16:uniqueId val="{00000001-4E2D-4C51-9050-C89955A4C574}"/>
            </c:ext>
          </c:extLst>
        </c:ser>
        <c:ser>
          <c:idx val="2"/>
          <c:order val="2"/>
          <c:tx>
            <c:strRef>
              <c:f>Sheet1!$D$1</c:f>
              <c:strCache>
                <c:ptCount val="1"/>
                <c:pt idx="0">
                  <c:v>FULLY VACCINATED</c:v>
                </c:pt>
              </c:strCache>
            </c:strRef>
          </c:tx>
          <c:spPr>
            <a:solidFill>
              <a:schemeClr val="accent3"/>
            </a:solidFill>
            <a:ln>
              <a:noFill/>
            </a:ln>
            <a:effectLst/>
          </c:spPr>
          <c:invertIfNegative val="0"/>
          <c:cat>
            <c:numRef>
              <c:f>Sheet1!$A$2:$A$5</c:f>
              <c:numCache>
                <c:formatCode>m/d/yyyy</c:formatCode>
                <c:ptCount val="4"/>
                <c:pt idx="0">
                  <c:v>44197</c:v>
                </c:pt>
                <c:pt idx="1">
                  <c:v>44228</c:v>
                </c:pt>
                <c:pt idx="2">
                  <c:v>44256</c:v>
                </c:pt>
                <c:pt idx="3">
                  <c:v>44287</c:v>
                </c:pt>
              </c:numCache>
            </c:numRef>
          </c:cat>
          <c:val>
            <c:numRef>
              <c:f>Sheet1!$D$2:$D$5</c:f>
              <c:numCache>
                <c:formatCode>General</c:formatCode>
                <c:ptCount val="4"/>
                <c:pt idx="0">
                  <c:v>200</c:v>
                </c:pt>
                <c:pt idx="1">
                  <c:v>1000</c:v>
                </c:pt>
                <c:pt idx="2">
                  <c:v>3000</c:v>
                </c:pt>
                <c:pt idx="3">
                  <c:v>6000</c:v>
                </c:pt>
              </c:numCache>
            </c:numRef>
          </c:val>
          <c:extLst>
            <c:ext xmlns:c16="http://schemas.microsoft.com/office/drawing/2014/chart" uri="{C3380CC4-5D6E-409C-BE32-E72D297353CC}">
              <c16:uniqueId val="{00000002-4E2D-4C51-9050-C89955A4C574}"/>
            </c:ext>
          </c:extLst>
        </c:ser>
        <c:dLbls>
          <c:showLegendKey val="0"/>
          <c:showVal val="0"/>
          <c:showCatName val="0"/>
          <c:showSerName val="0"/>
          <c:showPercent val="0"/>
          <c:showBubbleSize val="0"/>
        </c:dLbls>
        <c:gapWidth val="219"/>
        <c:overlap val="-27"/>
        <c:axId val="2016882111"/>
        <c:axId val="2043480175"/>
      </c:barChart>
      <c:dateAx>
        <c:axId val="2016882111"/>
        <c:scaling>
          <c:orientation val="minMax"/>
        </c:scaling>
        <c:delete val="0"/>
        <c:axPos val="b"/>
        <c:numFmt formatCode="m/d/yy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43480175"/>
        <c:crosses val="autoZero"/>
        <c:auto val="1"/>
        <c:lblOffset val="100"/>
        <c:baseTimeUnit val="months"/>
      </c:dateAx>
      <c:valAx>
        <c:axId val="204348017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1688211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E1FA9-1549-32B6-9F5E-72BF0DF45C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F51E005-40E2-35F3-84C2-AA28849F24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6370F65-95CE-BF94-7346-F95BB02DC571}"/>
              </a:ext>
            </a:extLst>
          </p:cNvPr>
          <p:cNvSpPr>
            <a:spLocks noGrp="1"/>
          </p:cNvSpPr>
          <p:nvPr>
            <p:ph type="dt" sz="half" idx="10"/>
          </p:nvPr>
        </p:nvSpPr>
        <p:spPr/>
        <p:txBody>
          <a:bodyPr/>
          <a:lstStyle/>
          <a:p>
            <a:fld id="{108F6E3F-F97E-4A69-B417-2E83CC57BA1B}" type="datetimeFigureOut">
              <a:rPr lang="en-IN" smtClean="0"/>
              <a:t>01-11-2023</a:t>
            </a:fld>
            <a:endParaRPr lang="en-IN"/>
          </a:p>
        </p:txBody>
      </p:sp>
      <p:sp>
        <p:nvSpPr>
          <p:cNvPr id="5" name="Footer Placeholder 4">
            <a:extLst>
              <a:ext uri="{FF2B5EF4-FFF2-40B4-BE49-F238E27FC236}">
                <a16:creationId xmlns:a16="http://schemas.microsoft.com/office/drawing/2014/main" id="{1084C682-0A2D-B95E-3638-4231024C36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64FA24-BE12-87C5-F243-FF5BB72BAF3E}"/>
              </a:ext>
            </a:extLst>
          </p:cNvPr>
          <p:cNvSpPr>
            <a:spLocks noGrp="1"/>
          </p:cNvSpPr>
          <p:nvPr>
            <p:ph type="sldNum" sz="quarter" idx="12"/>
          </p:nvPr>
        </p:nvSpPr>
        <p:spPr/>
        <p:txBody>
          <a:bodyPr/>
          <a:lstStyle/>
          <a:p>
            <a:fld id="{7F15D8D2-EC6C-446F-A5BF-86E8C403896B}" type="slidenum">
              <a:rPr lang="en-IN" smtClean="0"/>
              <a:t>‹#›</a:t>
            </a:fld>
            <a:endParaRPr lang="en-IN"/>
          </a:p>
        </p:txBody>
      </p:sp>
    </p:spTree>
    <p:extLst>
      <p:ext uri="{BB962C8B-B14F-4D97-AF65-F5344CB8AC3E}">
        <p14:creationId xmlns:p14="http://schemas.microsoft.com/office/powerpoint/2010/main" val="1043389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C13C6-D7AC-2CCF-5F0D-57DB2F01D5C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F12692-2D97-9979-AB44-F86D5E98CC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5E4A49-276C-9475-9320-55A48590D9F9}"/>
              </a:ext>
            </a:extLst>
          </p:cNvPr>
          <p:cNvSpPr>
            <a:spLocks noGrp="1"/>
          </p:cNvSpPr>
          <p:nvPr>
            <p:ph type="dt" sz="half" idx="10"/>
          </p:nvPr>
        </p:nvSpPr>
        <p:spPr/>
        <p:txBody>
          <a:bodyPr/>
          <a:lstStyle/>
          <a:p>
            <a:fld id="{108F6E3F-F97E-4A69-B417-2E83CC57BA1B}" type="datetimeFigureOut">
              <a:rPr lang="en-IN" smtClean="0"/>
              <a:t>01-11-2023</a:t>
            </a:fld>
            <a:endParaRPr lang="en-IN"/>
          </a:p>
        </p:txBody>
      </p:sp>
      <p:sp>
        <p:nvSpPr>
          <p:cNvPr id="5" name="Footer Placeholder 4">
            <a:extLst>
              <a:ext uri="{FF2B5EF4-FFF2-40B4-BE49-F238E27FC236}">
                <a16:creationId xmlns:a16="http://schemas.microsoft.com/office/drawing/2014/main" id="{6CA6EF7D-89DD-3851-C4A5-B864D2E0D0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C54049-A863-9727-F7E2-14D914A16161}"/>
              </a:ext>
            </a:extLst>
          </p:cNvPr>
          <p:cNvSpPr>
            <a:spLocks noGrp="1"/>
          </p:cNvSpPr>
          <p:nvPr>
            <p:ph type="sldNum" sz="quarter" idx="12"/>
          </p:nvPr>
        </p:nvSpPr>
        <p:spPr/>
        <p:txBody>
          <a:bodyPr/>
          <a:lstStyle/>
          <a:p>
            <a:fld id="{7F15D8D2-EC6C-446F-A5BF-86E8C403896B}" type="slidenum">
              <a:rPr lang="en-IN" smtClean="0"/>
              <a:t>‹#›</a:t>
            </a:fld>
            <a:endParaRPr lang="en-IN"/>
          </a:p>
        </p:txBody>
      </p:sp>
    </p:spTree>
    <p:extLst>
      <p:ext uri="{BB962C8B-B14F-4D97-AF65-F5344CB8AC3E}">
        <p14:creationId xmlns:p14="http://schemas.microsoft.com/office/powerpoint/2010/main" val="3554464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4807D0-A6D4-E8E5-0214-3A0BBBE7504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C437F63-61FD-9F71-58A5-FD07F2082F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3248AD-E87D-076C-7A0A-32F908B1D5CF}"/>
              </a:ext>
            </a:extLst>
          </p:cNvPr>
          <p:cNvSpPr>
            <a:spLocks noGrp="1"/>
          </p:cNvSpPr>
          <p:nvPr>
            <p:ph type="dt" sz="half" idx="10"/>
          </p:nvPr>
        </p:nvSpPr>
        <p:spPr/>
        <p:txBody>
          <a:bodyPr/>
          <a:lstStyle/>
          <a:p>
            <a:fld id="{108F6E3F-F97E-4A69-B417-2E83CC57BA1B}" type="datetimeFigureOut">
              <a:rPr lang="en-IN" smtClean="0"/>
              <a:t>01-11-2023</a:t>
            </a:fld>
            <a:endParaRPr lang="en-IN"/>
          </a:p>
        </p:txBody>
      </p:sp>
      <p:sp>
        <p:nvSpPr>
          <p:cNvPr id="5" name="Footer Placeholder 4">
            <a:extLst>
              <a:ext uri="{FF2B5EF4-FFF2-40B4-BE49-F238E27FC236}">
                <a16:creationId xmlns:a16="http://schemas.microsoft.com/office/drawing/2014/main" id="{386D362E-CC75-C63E-54D9-6896D80EAF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15B216-1565-406E-8FAA-C41D0A0582C4}"/>
              </a:ext>
            </a:extLst>
          </p:cNvPr>
          <p:cNvSpPr>
            <a:spLocks noGrp="1"/>
          </p:cNvSpPr>
          <p:nvPr>
            <p:ph type="sldNum" sz="quarter" idx="12"/>
          </p:nvPr>
        </p:nvSpPr>
        <p:spPr/>
        <p:txBody>
          <a:bodyPr/>
          <a:lstStyle/>
          <a:p>
            <a:fld id="{7F15D8D2-EC6C-446F-A5BF-86E8C403896B}" type="slidenum">
              <a:rPr lang="en-IN" smtClean="0"/>
              <a:t>‹#›</a:t>
            </a:fld>
            <a:endParaRPr lang="en-IN"/>
          </a:p>
        </p:txBody>
      </p:sp>
    </p:spTree>
    <p:extLst>
      <p:ext uri="{BB962C8B-B14F-4D97-AF65-F5344CB8AC3E}">
        <p14:creationId xmlns:p14="http://schemas.microsoft.com/office/powerpoint/2010/main" val="37028827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9B08566-8102-45E2-B4E3-7652612BAA6E}"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505F3-F75A-4B77-A0DF-91D08C9E30FC}" type="slidenum">
              <a:rPr lang="en-US" smtClean="0"/>
              <a:t>‹#›</a:t>
            </a:fld>
            <a:endParaRPr lang="en-US"/>
          </a:p>
        </p:txBody>
      </p:sp>
    </p:spTree>
    <p:extLst>
      <p:ext uri="{BB962C8B-B14F-4D97-AF65-F5344CB8AC3E}">
        <p14:creationId xmlns:p14="http://schemas.microsoft.com/office/powerpoint/2010/main" val="33186579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B08566-8102-45E2-B4E3-7652612BAA6E}"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505F3-F75A-4B77-A0DF-91D08C9E30FC}" type="slidenum">
              <a:rPr lang="en-US" smtClean="0"/>
              <a:t>‹#›</a:t>
            </a:fld>
            <a:endParaRPr lang="en-US"/>
          </a:p>
        </p:txBody>
      </p:sp>
    </p:spTree>
    <p:extLst>
      <p:ext uri="{BB962C8B-B14F-4D97-AF65-F5344CB8AC3E}">
        <p14:creationId xmlns:p14="http://schemas.microsoft.com/office/powerpoint/2010/main" val="14983048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B08566-8102-45E2-B4E3-7652612BAA6E}"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505F3-F75A-4B77-A0DF-91D08C9E30FC}" type="slidenum">
              <a:rPr lang="en-US" smtClean="0"/>
              <a:t>‹#›</a:t>
            </a:fld>
            <a:endParaRPr lang="en-US"/>
          </a:p>
        </p:txBody>
      </p:sp>
    </p:spTree>
    <p:extLst>
      <p:ext uri="{BB962C8B-B14F-4D97-AF65-F5344CB8AC3E}">
        <p14:creationId xmlns:p14="http://schemas.microsoft.com/office/powerpoint/2010/main" val="10730204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9B08566-8102-45E2-B4E3-7652612BAA6E}"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505F3-F75A-4B77-A0DF-91D08C9E30FC}" type="slidenum">
              <a:rPr lang="en-US" smtClean="0"/>
              <a:t>‹#›</a:t>
            </a:fld>
            <a:endParaRPr lang="en-US"/>
          </a:p>
        </p:txBody>
      </p:sp>
    </p:spTree>
    <p:extLst>
      <p:ext uri="{BB962C8B-B14F-4D97-AF65-F5344CB8AC3E}">
        <p14:creationId xmlns:p14="http://schemas.microsoft.com/office/powerpoint/2010/main" val="42870424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9B08566-8102-45E2-B4E3-7652612BAA6E}" type="datetimeFigureOut">
              <a:rPr lang="en-US" smtClean="0"/>
              <a:t>11/1/2023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B505F3-F75A-4B77-A0DF-91D08C9E30FC}" type="slidenum">
              <a:rPr lang="en-US" smtClean="0"/>
              <a:t>‹#›</a:t>
            </a:fld>
            <a:endParaRPr lang="en-US"/>
          </a:p>
        </p:txBody>
      </p:sp>
    </p:spTree>
    <p:extLst>
      <p:ext uri="{BB962C8B-B14F-4D97-AF65-F5344CB8AC3E}">
        <p14:creationId xmlns:p14="http://schemas.microsoft.com/office/powerpoint/2010/main" val="22323203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9B08566-8102-45E2-B4E3-7652612BAA6E}" type="datetimeFigureOut">
              <a:rPr lang="en-US" smtClean="0"/>
              <a:t>11/1/2023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B505F3-F75A-4B77-A0DF-91D08C9E30FC}" type="slidenum">
              <a:rPr lang="en-US" smtClean="0"/>
              <a:t>‹#›</a:t>
            </a:fld>
            <a:endParaRPr lang="en-US"/>
          </a:p>
        </p:txBody>
      </p:sp>
    </p:spTree>
    <p:extLst>
      <p:ext uri="{BB962C8B-B14F-4D97-AF65-F5344CB8AC3E}">
        <p14:creationId xmlns:p14="http://schemas.microsoft.com/office/powerpoint/2010/main" val="12225230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B08566-8102-45E2-B4E3-7652612BAA6E}" type="datetimeFigureOut">
              <a:rPr lang="en-US" smtClean="0"/>
              <a:t>11/1/2023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B505F3-F75A-4B77-A0DF-91D08C9E30FC}" type="slidenum">
              <a:rPr lang="en-US" smtClean="0"/>
              <a:t>‹#›</a:t>
            </a:fld>
            <a:endParaRPr lang="en-US"/>
          </a:p>
        </p:txBody>
      </p:sp>
    </p:spTree>
    <p:extLst>
      <p:ext uri="{BB962C8B-B14F-4D97-AF65-F5344CB8AC3E}">
        <p14:creationId xmlns:p14="http://schemas.microsoft.com/office/powerpoint/2010/main" val="17513893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B08566-8102-45E2-B4E3-7652612BAA6E}"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505F3-F75A-4B77-A0DF-91D08C9E30FC}" type="slidenum">
              <a:rPr lang="en-US" smtClean="0"/>
              <a:t>‹#›</a:t>
            </a:fld>
            <a:endParaRPr lang="en-US"/>
          </a:p>
        </p:txBody>
      </p:sp>
    </p:spTree>
    <p:extLst>
      <p:ext uri="{BB962C8B-B14F-4D97-AF65-F5344CB8AC3E}">
        <p14:creationId xmlns:p14="http://schemas.microsoft.com/office/powerpoint/2010/main" val="1635522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80547-8F52-FA96-8419-D65045B3FE1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F6A9286-A7E7-0976-21BB-C309A6F6F6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798366-4829-5050-FFE5-2E4B7E0923BE}"/>
              </a:ext>
            </a:extLst>
          </p:cNvPr>
          <p:cNvSpPr>
            <a:spLocks noGrp="1"/>
          </p:cNvSpPr>
          <p:nvPr>
            <p:ph type="dt" sz="half" idx="10"/>
          </p:nvPr>
        </p:nvSpPr>
        <p:spPr/>
        <p:txBody>
          <a:bodyPr/>
          <a:lstStyle/>
          <a:p>
            <a:fld id="{108F6E3F-F97E-4A69-B417-2E83CC57BA1B}" type="datetimeFigureOut">
              <a:rPr lang="en-IN" smtClean="0"/>
              <a:t>01-11-2023</a:t>
            </a:fld>
            <a:endParaRPr lang="en-IN"/>
          </a:p>
        </p:txBody>
      </p:sp>
      <p:sp>
        <p:nvSpPr>
          <p:cNvPr id="5" name="Footer Placeholder 4">
            <a:extLst>
              <a:ext uri="{FF2B5EF4-FFF2-40B4-BE49-F238E27FC236}">
                <a16:creationId xmlns:a16="http://schemas.microsoft.com/office/drawing/2014/main" id="{15129865-9280-95EA-FB69-E3581FB55A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3AAFDB-E700-ACC6-E1B3-E15DCFB001DB}"/>
              </a:ext>
            </a:extLst>
          </p:cNvPr>
          <p:cNvSpPr>
            <a:spLocks noGrp="1"/>
          </p:cNvSpPr>
          <p:nvPr>
            <p:ph type="sldNum" sz="quarter" idx="12"/>
          </p:nvPr>
        </p:nvSpPr>
        <p:spPr/>
        <p:txBody>
          <a:bodyPr/>
          <a:lstStyle/>
          <a:p>
            <a:fld id="{7F15D8D2-EC6C-446F-A5BF-86E8C403896B}" type="slidenum">
              <a:rPr lang="en-IN" smtClean="0"/>
              <a:t>‹#›</a:t>
            </a:fld>
            <a:endParaRPr lang="en-IN"/>
          </a:p>
        </p:txBody>
      </p:sp>
    </p:spTree>
    <p:extLst>
      <p:ext uri="{BB962C8B-B14F-4D97-AF65-F5344CB8AC3E}">
        <p14:creationId xmlns:p14="http://schemas.microsoft.com/office/powerpoint/2010/main" val="41814935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B08566-8102-45E2-B4E3-7652612BAA6E}"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505F3-F75A-4B77-A0DF-91D08C9E30FC}" type="slidenum">
              <a:rPr lang="en-US" smtClean="0"/>
              <a:t>‹#›</a:t>
            </a:fld>
            <a:endParaRPr lang="en-US"/>
          </a:p>
        </p:txBody>
      </p:sp>
    </p:spTree>
    <p:extLst>
      <p:ext uri="{BB962C8B-B14F-4D97-AF65-F5344CB8AC3E}">
        <p14:creationId xmlns:p14="http://schemas.microsoft.com/office/powerpoint/2010/main" val="31541606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B08566-8102-45E2-B4E3-7652612BAA6E}"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505F3-F75A-4B77-A0DF-91D08C9E30FC}" type="slidenum">
              <a:rPr lang="en-US" smtClean="0"/>
              <a:t>‹#›</a:t>
            </a:fld>
            <a:endParaRPr lang="en-US"/>
          </a:p>
        </p:txBody>
      </p:sp>
    </p:spTree>
    <p:extLst>
      <p:ext uri="{BB962C8B-B14F-4D97-AF65-F5344CB8AC3E}">
        <p14:creationId xmlns:p14="http://schemas.microsoft.com/office/powerpoint/2010/main" val="7544712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B08566-8102-45E2-B4E3-7652612BAA6E}"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505F3-F75A-4B77-A0DF-91D08C9E30FC}" type="slidenum">
              <a:rPr lang="en-US" smtClean="0"/>
              <a:t>‹#›</a:t>
            </a:fld>
            <a:endParaRPr lang="en-US"/>
          </a:p>
        </p:txBody>
      </p:sp>
    </p:spTree>
    <p:extLst>
      <p:ext uri="{BB962C8B-B14F-4D97-AF65-F5344CB8AC3E}">
        <p14:creationId xmlns:p14="http://schemas.microsoft.com/office/powerpoint/2010/main" val="2795354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F7097-105E-0B93-8F58-16A53B62B5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39A9549-41B3-0C5D-DB1C-65A8FE3700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70C456-59C7-ABE9-356D-8E9F2A8C6A34}"/>
              </a:ext>
            </a:extLst>
          </p:cNvPr>
          <p:cNvSpPr>
            <a:spLocks noGrp="1"/>
          </p:cNvSpPr>
          <p:nvPr>
            <p:ph type="dt" sz="half" idx="10"/>
          </p:nvPr>
        </p:nvSpPr>
        <p:spPr/>
        <p:txBody>
          <a:bodyPr/>
          <a:lstStyle/>
          <a:p>
            <a:fld id="{108F6E3F-F97E-4A69-B417-2E83CC57BA1B}" type="datetimeFigureOut">
              <a:rPr lang="en-IN" smtClean="0"/>
              <a:t>01-11-2023</a:t>
            </a:fld>
            <a:endParaRPr lang="en-IN"/>
          </a:p>
        </p:txBody>
      </p:sp>
      <p:sp>
        <p:nvSpPr>
          <p:cNvPr id="5" name="Footer Placeholder 4">
            <a:extLst>
              <a:ext uri="{FF2B5EF4-FFF2-40B4-BE49-F238E27FC236}">
                <a16:creationId xmlns:a16="http://schemas.microsoft.com/office/drawing/2014/main" id="{24C3C200-4F4F-C7A2-C035-86402DFFDC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08B5EB-B9B7-6254-F952-7AAD1E37EE82}"/>
              </a:ext>
            </a:extLst>
          </p:cNvPr>
          <p:cNvSpPr>
            <a:spLocks noGrp="1"/>
          </p:cNvSpPr>
          <p:nvPr>
            <p:ph type="sldNum" sz="quarter" idx="12"/>
          </p:nvPr>
        </p:nvSpPr>
        <p:spPr/>
        <p:txBody>
          <a:bodyPr/>
          <a:lstStyle/>
          <a:p>
            <a:fld id="{7F15D8D2-EC6C-446F-A5BF-86E8C403896B}" type="slidenum">
              <a:rPr lang="en-IN" smtClean="0"/>
              <a:t>‹#›</a:t>
            </a:fld>
            <a:endParaRPr lang="en-IN"/>
          </a:p>
        </p:txBody>
      </p:sp>
    </p:spTree>
    <p:extLst>
      <p:ext uri="{BB962C8B-B14F-4D97-AF65-F5344CB8AC3E}">
        <p14:creationId xmlns:p14="http://schemas.microsoft.com/office/powerpoint/2010/main" val="1000654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7D626-C9CB-130D-D887-F3C05E71A9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A00CFC2-8585-025D-9BD8-FF4A795B22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DB8CC6F-942A-1CFB-DAEE-256B69356C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2582DD2-FF05-2DF3-4A99-1B427710F9B8}"/>
              </a:ext>
            </a:extLst>
          </p:cNvPr>
          <p:cNvSpPr>
            <a:spLocks noGrp="1"/>
          </p:cNvSpPr>
          <p:nvPr>
            <p:ph type="dt" sz="half" idx="10"/>
          </p:nvPr>
        </p:nvSpPr>
        <p:spPr/>
        <p:txBody>
          <a:bodyPr/>
          <a:lstStyle/>
          <a:p>
            <a:fld id="{108F6E3F-F97E-4A69-B417-2E83CC57BA1B}" type="datetimeFigureOut">
              <a:rPr lang="en-IN" smtClean="0"/>
              <a:t>01-11-2023</a:t>
            </a:fld>
            <a:endParaRPr lang="en-IN"/>
          </a:p>
        </p:txBody>
      </p:sp>
      <p:sp>
        <p:nvSpPr>
          <p:cNvPr id="6" name="Footer Placeholder 5">
            <a:extLst>
              <a:ext uri="{FF2B5EF4-FFF2-40B4-BE49-F238E27FC236}">
                <a16:creationId xmlns:a16="http://schemas.microsoft.com/office/drawing/2014/main" id="{C9B153E1-A797-CB1D-3009-0892BAE641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41D644-2CA7-2E1E-6799-969718052191}"/>
              </a:ext>
            </a:extLst>
          </p:cNvPr>
          <p:cNvSpPr>
            <a:spLocks noGrp="1"/>
          </p:cNvSpPr>
          <p:nvPr>
            <p:ph type="sldNum" sz="quarter" idx="12"/>
          </p:nvPr>
        </p:nvSpPr>
        <p:spPr/>
        <p:txBody>
          <a:bodyPr/>
          <a:lstStyle/>
          <a:p>
            <a:fld id="{7F15D8D2-EC6C-446F-A5BF-86E8C403896B}" type="slidenum">
              <a:rPr lang="en-IN" smtClean="0"/>
              <a:t>‹#›</a:t>
            </a:fld>
            <a:endParaRPr lang="en-IN"/>
          </a:p>
        </p:txBody>
      </p:sp>
    </p:spTree>
    <p:extLst>
      <p:ext uri="{BB962C8B-B14F-4D97-AF65-F5344CB8AC3E}">
        <p14:creationId xmlns:p14="http://schemas.microsoft.com/office/powerpoint/2010/main" val="1435783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3B253-5044-1EE2-0B92-B70B40D026C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56DE2E4-E153-9DE1-EEBD-87B2ED6AA7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6EEBB4-C213-A23C-6417-E9B24261B6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8415B2B-05D6-BB41-884D-DF6E1D354F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93F812-12F4-8B9E-FFE0-C0DB666A8E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868A4C1-7EB5-7CB8-3620-60F61BE0C37C}"/>
              </a:ext>
            </a:extLst>
          </p:cNvPr>
          <p:cNvSpPr>
            <a:spLocks noGrp="1"/>
          </p:cNvSpPr>
          <p:nvPr>
            <p:ph type="dt" sz="half" idx="10"/>
          </p:nvPr>
        </p:nvSpPr>
        <p:spPr/>
        <p:txBody>
          <a:bodyPr/>
          <a:lstStyle/>
          <a:p>
            <a:fld id="{108F6E3F-F97E-4A69-B417-2E83CC57BA1B}" type="datetimeFigureOut">
              <a:rPr lang="en-IN" smtClean="0"/>
              <a:t>01-11-2023</a:t>
            </a:fld>
            <a:endParaRPr lang="en-IN"/>
          </a:p>
        </p:txBody>
      </p:sp>
      <p:sp>
        <p:nvSpPr>
          <p:cNvPr id="8" name="Footer Placeholder 7">
            <a:extLst>
              <a:ext uri="{FF2B5EF4-FFF2-40B4-BE49-F238E27FC236}">
                <a16:creationId xmlns:a16="http://schemas.microsoft.com/office/drawing/2014/main" id="{9FF38533-F38A-B8AD-6DA9-816F9CB0B21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41A6588-6DD8-C480-A376-63F1A4EF5520}"/>
              </a:ext>
            </a:extLst>
          </p:cNvPr>
          <p:cNvSpPr>
            <a:spLocks noGrp="1"/>
          </p:cNvSpPr>
          <p:nvPr>
            <p:ph type="sldNum" sz="quarter" idx="12"/>
          </p:nvPr>
        </p:nvSpPr>
        <p:spPr/>
        <p:txBody>
          <a:bodyPr/>
          <a:lstStyle/>
          <a:p>
            <a:fld id="{7F15D8D2-EC6C-446F-A5BF-86E8C403896B}" type="slidenum">
              <a:rPr lang="en-IN" smtClean="0"/>
              <a:t>‹#›</a:t>
            </a:fld>
            <a:endParaRPr lang="en-IN"/>
          </a:p>
        </p:txBody>
      </p:sp>
    </p:spTree>
    <p:extLst>
      <p:ext uri="{BB962C8B-B14F-4D97-AF65-F5344CB8AC3E}">
        <p14:creationId xmlns:p14="http://schemas.microsoft.com/office/powerpoint/2010/main" val="2494236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6A9F7-147C-ADC3-3308-16997783212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93948B6-04F9-FC58-234D-BCFA49F25A1F}"/>
              </a:ext>
            </a:extLst>
          </p:cNvPr>
          <p:cNvSpPr>
            <a:spLocks noGrp="1"/>
          </p:cNvSpPr>
          <p:nvPr>
            <p:ph type="dt" sz="half" idx="10"/>
          </p:nvPr>
        </p:nvSpPr>
        <p:spPr/>
        <p:txBody>
          <a:bodyPr/>
          <a:lstStyle/>
          <a:p>
            <a:fld id="{108F6E3F-F97E-4A69-B417-2E83CC57BA1B}" type="datetimeFigureOut">
              <a:rPr lang="en-IN" smtClean="0"/>
              <a:t>01-11-2023</a:t>
            </a:fld>
            <a:endParaRPr lang="en-IN"/>
          </a:p>
        </p:txBody>
      </p:sp>
      <p:sp>
        <p:nvSpPr>
          <p:cNvPr id="4" name="Footer Placeholder 3">
            <a:extLst>
              <a:ext uri="{FF2B5EF4-FFF2-40B4-BE49-F238E27FC236}">
                <a16:creationId xmlns:a16="http://schemas.microsoft.com/office/drawing/2014/main" id="{5B597604-9541-1CF1-A435-A7833BE0527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EC4098B-AF59-6E34-1E00-F8C20D5811B7}"/>
              </a:ext>
            </a:extLst>
          </p:cNvPr>
          <p:cNvSpPr>
            <a:spLocks noGrp="1"/>
          </p:cNvSpPr>
          <p:nvPr>
            <p:ph type="sldNum" sz="quarter" idx="12"/>
          </p:nvPr>
        </p:nvSpPr>
        <p:spPr/>
        <p:txBody>
          <a:bodyPr/>
          <a:lstStyle/>
          <a:p>
            <a:fld id="{7F15D8D2-EC6C-446F-A5BF-86E8C403896B}" type="slidenum">
              <a:rPr lang="en-IN" smtClean="0"/>
              <a:t>‹#›</a:t>
            </a:fld>
            <a:endParaRPr lang="en-IN"/>
          </a:p>
        </p:txBody>
      </p:sp>
    </p:spTree>
    <p:extLst>
      <p:ext uri="{BB962C8B-B14F-4D97-AF65-F5344CB8AC3E}">
        <p14:creationId xmlns:p14="http://schemas.microsoft.com/office/powerpoint/2010/main" val="3042911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E9ECC7-2C78-84A0-ABF4-A0EF11E880D6}"/>
              </a:ext>
            </a:extLst>
          </p:cNvPr>
          <p:cNvSpPr>
            <a:spLocks noGrp="1"/>
          </p:cNvSpPr>
          <p:nvPr>
            <p:ph type="dt" sz="half" idx="10"/>
          </p:nvPr>
        </p:nvSpPr>
        <p:spPr/>
        <p:txBody>
          <a:bodyPr/>
          <a:lstStyle/>
          <a:p>
            <a:fld id="{108F6E3F-F97E-4A69-B417-2E83CC57BA1B}" type="datetimeFigureOut">
              <a:rPr lang="en-IN" smtClean="0"/>
              <a:t>01-11-2023</a:t>
            </a:fld>
            <a:endParaRPr lang="en-IN"/>
          </a:p>
        </p:txBody>
      </p:sp>
      <p:sp>
        <p:nvSpPr>
          <p:cNvPr id="3" name="Footer Placeholder 2">
            <a:extLst>
              <a:ext uri="{FF2B5EF4-FFF2-40B4-BE49-F238E27FC236}">
                <a16:creationId xmlns:a16="http://schemas.microsoft.com/office/drawing/2014/main" id="{F3BD3B08-D2C1-FEB4-00EB-9585D06EB01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4CD2009-14CB-1662-1711-D2BB81387645}"/>
              </a:ext>
            </a:extLst>
          </p:cNvPr>
          <p:cNvSpPr>
            <a:spLocks noGrp="1"/>
          </p:cNvSpPr>
          <p:nvPr>
            <p:ph type="sldNum" sz="quarter" idx="12"/>
          </p:nvPr>
        </p:nvSpPr>
        <p:spPr/>
        <p:txBody>
          <a:bodyPr/>
          <a:lstStyle/>
          <a:p>
            <a:fld id="{7F15D8D2-EC6C-446F-A5BF-86E8C403896B}" type="slidenum">
              <a:rPr lang="en-IN" smtClean="0"/>
              <a:t>‹#›</a:t>
            </a:fld>
            <a:endParaRPr lang="en-IN"/>
          </a:p>
        </p:txBody>
      </p:sp>
    </p:spTree>
    <p:extLst>
      <p:ext uri="{BB962C8B-B14F-4D97-AF65-F5344CB8AC3E}">
        <p14:creationId xmlns:p14="http://schemas.microsoft.com/office/powerpoint/2010/main" val="2834360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3ECDD-E491-EC52-B292-4CC0A187EF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4D7585A-F417-53DD-8C81-69A538C8F2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A24EC0B-119F-8551-B119-A7F6628453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0B7C77-64B4-E947-752D-284AA9634E7C}"/>
              </a:ext>
            </a:extLst>
          </p:cNvPr>
          <p:cNvSpPr>
            <a:spLocks noGrp="1"/>
          </p:cNvSpPr>
          <p:nvPr>
            <p:ph type="dt" sz="half" idx="10"/>
          </p:nvPr>
        </p:nvSpPr>
        <p:spPr/>
        <p:txBody>
          <a:bodyPr/>
          <a:lstStyle/>
          <a:p>
            <a:fld id="{108F6E3F-F97E-4A69-B417-2E83CC57BA1B}" type="datetimeFigureOut">
              <a:rPr lang="en-IN" smtClean="0"/>
              <a:t>01-11-2023</a:t>
            </a:fld>
            <a:endParaRPr lang="en-IN"/>
          </a:p>
        </p:txBody>
      </p:sp>
      <p:sp>
        <p:nvSpPr>
          <p:cNvPr id="6" name="Footer Placeholder 5">
            <a:extLst>
              <a:ext uri="{FF2B5EF4-FFF2-40B4-BE49-F238E27FC236}">
                <a16:creationId xmlns:a16="http://schemas.microsoft.com/office/drawing/2014/main" id="{2E68DBF2-27B8-A8B6-2D77-E0105D57F4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2AA763-F530-80F3-22A2-73382644474E}"/>
              </a:ext>
            </a:extLst>
          </p:cNvPr>
          <p:cNvSpPr>
            <a:spLocks noGrp="1"/>
          </p:cNvSpPr>
          <p:nvPr>
            <p:ph type="sldNum" sz="quarter" idx="12"/>
          </p:nvPr>
        </p:nvSpPr>
        <p:spPr/>
        <p:txBody>
          <a:bodyPr/>
          <a:lstStyle/>
          <a:p>
            <a:fld id="{7F15D8D2-EC6C-446F-A5BF-86E8C403896B}" type="slidenum">
              <a:rPr lang="en-IN" smtClean="0"/>
              <a:t>‹#›</a:t>
            </a:fld>
            <a:endParaRPr lang="en-IN"/>
          </a:p>
        </p:txBody>
      </p:sp>
    </p:spTree>
    <p:extLst>
      <p:ext uri="{BB962C8B-B14F-4D97-AF65-F5344CB8AC3E}">
        <p14:creationId xmlns:p14="http://schemas.microsoft.com/office/powerpoint/2010/main" val="553235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CCD78-3CF1-A032-EF76-6B468DA036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EDA8466-CB75-4956-A42E-5FEE49C4F9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3C0FB82-4548-D3E3-B3F9-2FE66802FD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4E117B-EBFE-1506-4CC9-A7B607F2D414}"/>
              </a:ext>
            </a:extLst>
          </p:cNvPr>
          <p:cNvSpPr>
            <a:spLocks noGrp="1"/>
          </p:cNvSpPr>
          <p:nvPr>
            <p:ph type="dt" sz="half" idx="10"/>
          </p:nvPr>
        </p:nvSpPr>
        <p:spPr/>
        <p:txBody>
          <a:bodyPr/>
          <a:lstStyle/>
          <a:p>
            <a:fld id="{108F6E3F-F97E-4A69-B417-2E83CC57BA1B}" type="datetimeFigureOut">
              <a:rPr lang="en-IN" smtClean="0"/>
              <a:t>01-11-2023</a:t>
            </a:fld>
            <a:endParaRPr lang="en-IN"/>
          </a:p>
        </p:txBody>
      </p:sp>
      <p:sp>
        <p:nvSpPr>
          <p:cNvPr id="6" name="Footer Placeholder 5">
            <a:extLst>
              <a:ext uri="{FF2B5EF4-FFF2-40B4-BE49-F238E27FC236}">
                <a16:creationId xmlns:a16="http://schemas.microsoft.com/office/drawing/2014/main" id="{55E8AF49-127D-375F-2879-94EC99EC7C0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C616A2-1862-BC63-C2C7-991C3214A8F3}"/>
              </a:ext>
            </a:extLst>
          </p:cNvPr>
          <p:cNvSpPr>
            <a:spLocks noGrp="1"/>
          </p:cNvSpPr>
          <p:nvPr>
            <p:ph type="sldNum" sz="quarter" idx="12"/>
          </p:nvPr>
        </p:nvSpPr>
        <p:spPr/>
        <p:txBody>
          <a:bodyPr/>
          <a:lstStyle/>
          <a:p>
            <a:fld id="{7F15D8D2-EC6C-446F-A5BF-86E8C403896B}" type="slidenum">
              <a:rPr lang="en-IN" smtClean="0"/>
              <a:t>‹#›</a:t>
            </a:fld>
            <a:endParaRPr lang="en-IN"/>
          </a:p>
        </p:txBody>
      </p:sp>
    </p:spTree>
    <p:extLst>
      <p:ext uri="{BB962C8B-B14F-4D97-AF65-F5344CB8AC3E}">
        <p14:creationId xmlns:p14="http://schemas.microsoft.com/office/powerpoint/2010/main" val="3728921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96F236-C763-D1C6-9E0A-3858E9249D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BFEE34E-2696-F478-3F61-18F8CFF0E6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6CEA92-D89E-24D7-27EA-28ED0991AF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8F6E3F-F97E-4A69-B417-2E83CC57BA1B}" type="datetimeFigureOut">
              <a:rPr lang="en-IN" smtClean="0"/>
              <a:t>01-11-2023</a:t>
            </a:fld>
            <a:endParaRPr lang="en-IN"/>
          </a:p>
        </p:txBody>
      </p:sp>
      <p:sp>
        <p:nvSpPr>
          <p:cNvPr id="5" name="Footer Placeholder 4">
            <a:extLst>
              <a:ext uri="{FF2B5EF4-FFF2-40B4-BE49-F238E27FC236}">
                <a16:creationId xmlns:a16="http://schemas.microsoft.com/office/drawing/2014/main" id="{E73D538C-0A6C-18C1-E501-C89C303898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FD7BAA9-FD46-00A5-45E1-04727CCF7D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15D8D2-EC6C-446F-A5BF-86E8C403896B}" type="slidenum">
              <a:rPr lang="en-IN" smtClean="0"/>
              <a:t>‹#›</a:t>
            </a:fld>
            <a:endParaRPr lang="en-IN"/>
          </a:p>
        </p:txBody>
      </p:sp>
    </p:spTree>
    <p:extLst>
      <p:ext uri="{BB962C8B-B14F-4D97-AF65-F5344CB8AC3E}">
        <p14:creationId xmlns:p14="http://schemas.microsoft.com/office/powerpoint/2010/main" val="3968896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B08566-8102-45E2-B4E3-7652612BAA6E}" type="datetimeFigureOut">
              <a:rPr lang="en-US" smtClean="0"/>
              <a:t>11/1/2023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B505F3-F75A-4B77-A0DF-91D08C9E30FC}" type="slidenum">
              <a:rPr lang="en-US" smtClean="0"/>
              <a:t>‹#›</a:t>
            </a:fld>
            <a:endParaRPr lang="en-US"/>
          </a:p>
        </p:txBody>
      </p:sp>
    </p:spTree>
    <p:extLst>
      <p:ext uri="{BB962C8B-B14F-4D97-AF65-F5344CB8AC3E}">
        <p14:creationId xmlns:p14="http://schemas.microsoft.com/office/powerpoint/2010/main" val="41849686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C5D15-21CE-719C-EC53-D6B34544B319}"/>
              </a:ext>
            </a:extLst>
          </p:cNvPr>
          <p:cNvSpPr>
            <a:spLocks noGrp="1"/>
          </p:cNvSpPr>
          <p:nvPr>
            <p:ph type="ctrTitle"/>
          </p:nvPr>
        </p:nvSpPr>
        <p:spPr/>
        <p:txBody>
          <a:bodyPr>
            <a:normAutofit/>
          </a:bodyPr>
          <a:lstStyle/>
          <a:p>
            <a:r>
              <a:rPr lang="en-US" sz="4000" dirty="0">
                <a:latin typeface="Arial Black" panose="020B0A04020102020204" pitchFamily="34" charset="0"/>
              </a:rPr>
              <a:t>COVID-19 VACCINE ANALYSIS</a:t>
            </a:r>
            <a:endParaRPr lang="en-IN" sz="4000" dirty="0">
              <a:latin typeface="Arial Black" panose="020B0A04020102020204" pitchFamily="34" charset="0"/>
            </a:endParaRPr>
          </a:p>
        </p:txBody>
      </p:sp>
      <p:sp>
        <p:nvSpPr>
          <p:cNvPr id="3" name="Subtitle 2">
            <a:extLst>
              <a:ext uri="{FF2B5EF4-FFF2-40B4-BE49-F238E27FC236}">
                <a16:creationId xmlns:a16="http://schemas.microsoft.com/office/drawing/2014/main" id="{95D9C3E7-383C-6449-455B-010BE03B75E3}"/>
              </a:ext>
            </a:extLst>
          </p:cNvPr>
          <p:cNvSpPr>
            <a:spLocks noGrp="1"/>
          </p:cNvSpPr>
          <p:nvPr>
            <p:ph type="subTitle" idx="1"/>
          </p:nvPr>
        </p:nvSpPr>
        <p:spPr/>
        <p:txBody>
          <a:bodyPr/>
          <a:lstStyle/>
          <a:p>
            <a:r>
              <a:rPr lang="en-US" b="1" dirty="0"/>
              <a:t>PHASE-5</a:t>
            </a:r>
            <a:endParaRPr lang="en-IN" b="1" dirty="0"/>
          </a:p>
        </p:txBody>
      </p:sp>
    </p:spTree>
    <p:extLst>
      <p:ext uri="{BB962C8B-B14F-4D97-AF65-F5344CB8AC3E}">
        <p14:creationId xmlns:p14="http://schemas.microsoft.com/office/powerpoint/2010/main" val="3618462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Arial Black" panose="020B0A04020102020204" pitchFamily="34" charset="0"/>
              </a:rPr>
              <a:t>PLOT THE DATA</a:t>
            </a:r>
          </a:p>
        </p:txBody>
      </p:sp>
      <p:sp>
        <p:nvSpPr>
          <p:cNvPr id="3" name="Content Placeholder 2"/>
          <p:cNvSpPr>
            <a:spLocks noGrp="1"/>
          </p:cNvSpPr>
          <p:nvPr>
            <p:ph idx="1"/>
          </p:nvPr>
        </p:nvSpPr>
        <p:spPr/>
        <p:txBody>
          <a:bodyPr>
            <a:normAutofit fontScale="77500" lnSpcReduction="2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a:buFont typeface="Wingdings" panose="05000000000000000000" pitchFamily="2" charset="2"/>
              <a:buChar char="§"/>
            </a:pPr>
            <a:r>
              <a:rPr lang="en-US" dirty="0"/>
              <a:t>This code creates a line plot that visualizes the vaccination progress over time for different categories. It sets labels, titles, legends, and gridlines to make the plot informative.</a:t>
            </a:r>
            <a:br>
              <a:rPr lang="en-US" dirty="0"/>
            </a:br>
            <a:endParaRPr lang="en-US" dirty="0"/>
          </a:p>
          <a:p>
            <a:pPr>
              <a:buFont typeface="Wingdings" panose="05000000000000000000" pitchFamily="2" charset="2"/>
              <a:buChar char="§"/>
            </a:pPr>
            <a:r>
              <a:rPr lang="en-US" dirty="0"/>
              <a:t>Now, when you run this code, you'll get a plot showing the COVID-19 vaccination progress over time, along with basic statistics printed to the console.</a:t>
            </a:r>
          </a:p>
          <a:p>
            <a:pPr>
              <a:buFont typeface="Wingdings" panose="05000000000000000000" pitchFamily="2" charset="2"/>
              <a:buChar char="§"/>
            </a:pP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2999" y="1229852"/>
            <a:ext cx="2858513" cy="3045250"/>
          </a:xfrm>
          <a:prstGeom prst="rect">
            <a:avLst/>
          </a:prstGeom>
        </p:spPr>
      </p:pic>
    </p:spTree>
    <p:extLst>
      <p:ext uri="{BB962C8B-B14F-4D97-AF65-F5344CB8AC3E}">
        <p14:creationId xmlns:p14="http://schemas.microsoft.com/office/powerpoint/2010/main" val="144740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105CC-88FB-A7A7-8E5F-880A92064141}"/>
              </a:ext>
            </a:extLst>
          </p:cNvPr>
          <p:cNvSpPr>
            <a:spLocks noGrp="1"/>
          </p:cNvSpPr>
          <p:nvPr>
            <p:ph type="title"/>
          </p:nvPr>
        </p:nvSpPr>
        <p:spPr/>
        <p:txBody>
          <a:bodyPr>
            <a:normAutofit/>
          </a:bodyPr>
          <a:lstStyle/>
          <a:p>
            <a:r>
              <a:rPr lang="en-US" sz="3200" dirty="0">
                <a:latin typeface="Arial Black" panose="020B0A04020102020204" pitchFamily="34" charset="0"/>
              </a:rPr>
              <a:t>                      VISUALIZATION</a:t>
            </a:r>
            <a:endParaRPr lang="en-IN" sz="3200" dirty="0">
              <a:latin typeface="Arial Black" panose="020B0A04020102020204" pitchFamily="34" charset="0"/>
            </a:endParaRPr>
          </a:p>
        </p:txBody>
      </p:sp>
      <p:graphicFrame>
        <p:nvGraphicFramePr>
          <p:cNvPr id="6" name="Content Placeholder 5">
            <a:extLst>
              <a:ext uri="{FF2B5EF4-FFF2-40B4-BE49-F238E27FC236}">
                <a16:creationId xmlns:a16="http://schemas.microsoft.com/office/drawing/2014/main" id="{6DBB539C-E88B-E33B-7822-0D14B44F10EF}"/>
              </a:ext>
            </a:extLst>
          </p:cNvPr>
          <p:cNvGraphicFramePr>
            <a:graphicFrameLocks noGrp="1"/>
          </p:cNvGraphicFramePr>
          <p:nvPr>
            <p:ph idx="1"/>
            <p:extLst>
              <p:ext uri="{D42A27DB-BD31-4B8C-83A1-F6EECF244321}">
                <p14:modId xmlns:p14="http://schemas.microsoft.com/office/powerpoint/2010/main" val="3004959079"/>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60470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AE22F6-08A8-BE9F-799B-542AAE8226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440" y="995680"/>
            <a:ext cx="10728960" cy="5740399"/>
          </a:xfrm>
          <a:prstGeom prst="rect">
            <a:avLst/>
          </a:prstGeom>
        </p:spPr>
      </p:pic>
      <p:sp>
        <p:nvSpPr>
          <p:cNvPr id="6" name="TextBox 5">
            <a:extLst>
              <a:ext uri="{FF2B5EF4-FFF2-40B4-BE49-F238E27FC236}">
                <a16:creationId xmlns:a16="http://schemas.microsoft.com/office/drawing/2014/main" id="{68250B51-0D73-724D-B8AF-601FCB340C0D}"/>
              </a:ext>
            </a:extLst>
          </p:cNvPr>
          <p:cNvSpPr txBox="1"/>
          <p:nvPr/>
        </p:nvSpPr>
        <p:spPr>
          <a:xfrm>
            <a:off x="599440" y="306587"/>
            <a:ext cx="6014720" cy="584775"/>
          </a:xfrm>
          <a:prstGeom prst="rect">
            <a:avLst/>
          </a:prstGeom>
          <a:noFill/>
        </p:spPr>
        <p:txBody>
          <a:bodyPr wrap="square" rtlCol="0">
            <a:spAutoFit/>
          </a:bodyPr>
          <a:lstStyle/>
          <a:p>
            <a:r>
              <a:rPr lang="en-IN" sz="3200" dirty="0">
                <a:latin typeface="Arial Black" panose="020B0A04020102020204" pitchFamily="34" charset="0"/>
              </a:rPr>
              <a:t>code</a:t>
            </a:r>
          </a:p>
        </p:txBody>
      </p:sp>
    </p:spTree>
    <p:extLst>
      <p:ext uri="{BB962C8B-B14F-4D97-AF65-F5344CB8AC3E}">
        <p14:creationId xmlns:p14="http://schemas.microsoft.com/office/powerpoint/2010/main" val="1539253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4106CB-D6C9-D540-337B-9D0705BC41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128" y="1095926"/>
            <a:ext cx="10500631" cy="3801194"/>
          </a:xfrm>
          <a:prstGeom prst="rect">
            <a:avLst/>
          </a:prstGeom>
        </p:spPr>
      </p:pic>
    </p:spTree>
    <p:extLst>
      <p:ext uri="{BB962C8B-B14F-4D97-AF65-F5344CB8AC3E}">
        <p14:creationId xmlns:p14="http://schemas.microsoft.com/office/powerpoint/2010/main" val="1350776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41012-0169-C210-A98E-E1BFF42312E4}"/>
              </a:ext>
            </a:extLst>
          </p:cNvPr>
          <p:cNvSpPr>
            <a:spLocks noGrp="1"/>
          </p:cNvSpPr>
          <p:nvPr>
            <p:ph type="title"/>
          </p:nvPr>
        </p:nvSpPr>
        <p:spPr/>
        <p:txBody>
          <a:bodyPr/>
          <a:lstStyle/>
          <a:p>
            <a:r>
              <a:rPr lang="en-US" dirty="0"/>
              <a:t>                         </a:t>
            </a:r>
            <a:r>
              <a:rPr lang="en-US" sz="3200" dirty="0">
                <a:latin typeface="Arial Black" panose="020B0A04020102020204" pitchFamily="34" charset="0"/>
              </a:rPr>
              <a:t>PRE PROCESSING</a:t>
            </a:r>
            <a:endParaRPr lang="en-IN" sz="3200" dirty="0">
              <a:latin typeface="Arial Black" panose="020B0A04020102020204" pitchFamily="34" charset="0"/>
            </a:endParaRPr>
          </a:p>
        </p:txBody>
      </p:sp>
      <p:pic>
        <p:nvPicPr>
          <p:cNvPr id="5" name="Content Placeholder 4">
            <a:extLst>
              <a:ext uri="{FF2B5EF4-FFF2-40B4-BE49-F238E27FC236}">
                <a16:creationId xmlns:a16="http://schemas.microsoft.com/office/drawing/2014/main" id="{A37545FC-AA7A-9620-89A7-97266023E2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883794"/>
            <a:ext cx="10515600" cy="2234999"/>
          </a:xfrm>
        </p:spPr>
      </p:pic>
    </p:spTree>
    <p:extLst>
      <p:ext uri="{BB962C8B-B14F-4D97-AF65-F5344CB8AC3E}">
        <p14:creationId xmlns:p14="http://schemas.microsoft.com/office/powerpoint/2010/main" val="2030396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295D3-9ED2-6053-B3B2-B500E7B48CF9}"/>
              </a:ext>
            </a:extLst>
          </p:cNvPr>
          <p:cNvSpPr>
            <a:spLocks noGrp="1"/>
          </p:cNvSpPr>
          <p:nvPr>
            <p:ph type="title"/>
          </p:nvPr>
        </p:nvSpPr>
        <p:spPr/>
        <p:txBody>
          <a:bodyPr/>
          <a:lstStyle/>
          <a:p>
            <a:r>
              <a:rPr lang="en-US" dirty="0"/>
              <a:t>                     </a:t>
            </a:r>
            <a:r>
              <a:rPr lang="en-US" sz="3600" dirty="0">
                <a:latin typeface="Arial Black" panose="020B0A04020102020204" pitchFamily="34" charset="0"/>
              </a:rPr>
              <a:t>VACCINATION RESULT</a:t>
            </a:r>
            <a:endParaRPr lang="en-IN" sz="3600" dirty="0">
              <a:latin typeface="Arial Black" panose="020B0A04020102020204" pitchFamily="34" charset="0"/>
            </a:endParaRPr>
          </a:p>
        </p:txBody>
      </p:sp>
      <p:pic>
        <p:nvPicPr>
          <p:cNvPr id="5" name="Content Placeholder 4">
            <a:extLst>
              <a:ext uri="{FF2B5EF4-FFF2-40B4-BE49-F238E27FC236}">
                <a16:creationId xmlns:a16="http://schemas.microsoft.com/office/drawing/2014/main" id="{9D1FC857-BEC5-5687-5726-570DFF5039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38303" y="1825625"/>
            <a:ext cx="6115393" cy="4351338"/>
          </a:xfrm>
        </p:spPr>
      </p:pic>
    </p:spTree>
    <p:extLst>
      <p:ext uri="{BB962C8B-B14F-4D97-AF65-F5344CB8AC3E}">
        <p14:creationId xmlns:p14="http://schemas.microsoft.com/office/powerpoint/2010/main" val="4032592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06752-B05E-427B-EE36-DC0B1DA46E87}"/>
              </a:ext>
            </a:extLst>
          </p:cNvPr>
          <p:cNvSpPr>
            <a:spLocks noGrp="1"/>
          </p:cNvSpPr>
          <p:nvPr>
            <p:ph type="title"/>
          </p:nvPr>
        </p:nvSpPr>
        <p:spPr>
          <a:xfrm>
            <a:off x="619125" y="180976"/>
            <a:ext cx="10734675" cy="590550"/>
          </a:xfrm>
        </p:spPr>
        <p:txBody>
          <a:bodyPr>
            <a:normAutofit fontScale="90000"/>
          </a:bodyPr>
          <a:lstStyle/>
          <a:p>
            <a:r>
              <a:rPr lang="en-US" dirty="0"/>
              <a:t>                                  </a:t>
            </a:r>
            <a:r>
              <a:rPr lang="en-US" sz="3600" dirty="0">
                <a:latin typeface="Arial Black" panose="020B0A04020102020204" pitchFamily="34" charset="0"/>
              </a:rPr>
              <a:t>FINAL RESULT</a:t>
            </a:r>
            <a:endParaRPr lang="en-IN" sz="3600" dirty="0">
              <a:latin typeface="Arial Black" panose="020B0A04020102020204" pitchFamily="34" charset="0"/>
            </a:endParaRPr>
          </a:p>
        </p:txBody>
      </p:sp>
      <p:pic>
        <p:nvPicPr>
          <p:cNvPr id="5" name="Content Placeholder 4">
            <a:extLst>
              <a:ext uri="{FF2B5EF4-FFF2-40B4-BE49-F238E27FC236}">
                <a16:creationId xmlns:a16="http://schemas.microsoft.com/office/drawing/2014/main" id="{AA2B198B-733A-5C58-F5B6-6D0C0907AF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019" y="678934"/>
            <a:ext cx="11200782" cy="5941592"/>
          </a:xfrm>
        </p:spPr>
      </p:pic>
    </p:spTree>
    <p:extLst>
      <p:ext uri="{BB962C8B-B14F-4D97-AF65-F5344CB8AC3E}">
        <p14:creationId xmlns:p14="http://schemas.microsoft.com/office/powerpoint/2010/main" val="2949905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A9059-839A-6B1D-2C78-6B5ED3ECA006}"/>
              </a:ext>
            </a:extLst>
          </p:cNvPr>
          <p:cNvSpPr>
            <a:spLocks noGrp="1"/>
          </p:cNvSpPr>
          <p:nvPr>
            <p:ph type="title"/>
          </p:nvPr>
        </p:nvSpPr>
        <p:spPr/>
        <p:txBody>
          <a:bodyPr/>
          <a:lstStyle/>
          <a:p>
            <a:r>
              <a:rPr lang="en-US" dirty="0"/>
              <a:t>                         </a:t>
            </a:r>
            <a:r>
              <a:rPr lang="en-US" sz="3600" dirty="0">
                <a:latin typeface="Arial Black" panose="020B0A04020102020204" pitchFamily="34" charset="0"/>
              </a:rPr>
              <a:t>CONCLUSION</a:t>
            </a:r>
            <a:endParaRPr lang="en-IN" sz="36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B1E638CA-785E-5B3B-B34E-1BFE566F4033}"/>
              </a:ext>
            </a:extLst>
          </p:cNvPr>
          <p:cNvSpPr>
            <a:spLocks noGrp="1"/>
          </p:cNvSpPr>
          <p:nvPr>
            <p:ph idx="1"/>
          </p:nvPr>
        </p:nvSpPr>
        <p:spPr>
          <a:xfrm>
            <a:off x="638174" y="1495425"/>
            <a:ext cx="10715625" cy="4914900"/>
          </a:xfrm>
        </p:spPr>
        <p:txBody>
          <a:bodyPr/>
          <a:lstStyle/>
          <a:p>
            <a:pPr marL="0" indent="0">
              <a:buNone/>
            </a:pPr>
            <a:r>
              <a:rPr lang="en-US" b="0" i="0" dirty="0">
                <a:solidFill>
                  <a:srgbClr val="222222"/>
                </a:solidFill>
                <a:effectLst/>
                <a:latin typeface="Arial" panose="020B0604020202020204" pitchFamily="34" charset="0"/>
              </a:rPr>
              <a:t>In conclusion, this initial analysis provides a starting point for understanding the Covid-19 vaccine data. Further analyses and data-driven insights can be developed to optimize vaccine deployment strategies, better understand vaccine distribution patterns, and assess the impact of vaccination on public health outcomes. This analysis can serve as a foundation for more extensive research and as a valuable resource for policymakers and health organizations seeking data-driven guidance in their efforts to combat the COVID-19 pandemic.</a:t>
            </a:r>
            <a:endParaRPr lang="en-IN" dirty="0"/>
          </a:p>
        </p:txBody>
      </p:sp>
    </p:spTree>
    <p:extLst>
      <p:ext uri="{BB962C8B-B14F-4D97-AF65-F5344CB8AC3E}">
        <p14:creationId xmlns:p14="http://schemas.microsoft.com/office/powerpoint/2010/main" val="1402720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FD5EC-2749-5684-42FC-524F3D8AEFD8}"/>
              </a:ext>
            </a:extLst>
          </p:cNvPr>
          <p:cNvSpPr>
            <a:spLocks noGrp="1"/>
          </p:cNvSpPr>
          <p:nvPr>
            <p:ph type="title"/>
          </p:nvPr>
        </p:nvSpPr>
        <p:spPr/>
        <p:txBody>
          <a:bodyPr/>
          <a:lstStyle/>
          <a:p>
            <a:r>
              <a:rPr lang="en-US" dirty="0"/>
              <a:t>                    </a:t>
            </a:r>
            <a:r>
              <a:rPr lang="en-US" sz="3600" dirty="0">
                <a:latin typeface="Arial Black" panose="020B0A04020102020204" pitchFamily="34" charset="0"/>
              </a:rPr>
              <a:t>PROBLEM STATEMENT</a:t>
            </a:r>
            <a:endParaRPr lang="en-IN" sz="36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A1FFE0C4-E3D4-B1D1-9F9D-E95240465354}"/>
              </a:ext>
            </a:extLst>
          </p:cNvPr>
          <p:cNvSpPr>
            <a:spLocks noGrp="1"/>
          </p:cNvSpPr>
          <p:nvPr>
            <p:ph idx="1"/>
          </p:nvPr>
        </p:nvSpPr>
        <p:spPr/>
        <p:txBody>
          <a:bodyPr/>
          <a:lstStyle/>
          <a:p>
            <a:pPr marL="0" indent="0">
              <a:buNone/>
            </a:pPr>
            <a:r>
              <a:rPr lang="en-US" sz="3200" b="0" i="0" u="none" strike="noStrike" dirty="0">
                <a:solidFill>
                  <a:srgbClr val="000000"/>
                </a:solidFill>
                <a:effectLst/>
                <a:latin typeface="Calibri" panose="020F0502020204030204" pitchFamily="34" charset="0"/>
              </a:rPr>
              <a:t>The problem is to conduct an in-depth analysis of COVID-19 vaccine data, focusing on efficacy distribution and adverse effects. The goal is to provide insights that aid policymakers and health organizations in optimizing vaccine development strategies. This project involves data collection, data preprocessing, EDA , statistical analysis and visualization</a:t>
            </a:r>
            <a:r>
              <a:rPr lang="en-US" sz="1800" b="0" i="0" u="none" strike="noStrike" dirty="0">
                <a:solidFill>
                  <a:srgbClr val="000000"/>
                </a:solidFill>
                <a:effectLst/>
                <a:latin typeface="Calibri" panose="020F0502020204030204" pitchFamily="34" charset="0"/>
              </a:rPr>
              <a:t>.</a:t>
            </a:r>
            <a:endParaRPr lang="en-IN" dirty="0"/>
          </a:p>
        </p:txBody>
      </p:sp>
    </p:spTree>
    <p:extLst>
      <p:ext uri="{BB962C8B-B14F-4D97-AF65-F5344CB8AC3E}">
        <p14:creationId xmlns:p14="http://schemas.microsoft.com/office/powerpoint/2010/main" val="1081863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C323B-2506-3551-0D97-331AF72BDACD}"/>
              </a:ext>
            </a:extLst>
          </p:cNvPr>
          <p:cNvSpPr>
            <a:spLocks noGrp="1"/>
          </p:cNvSpPr>
          <p:nvPr>
            <p:ph type="title"/>
          </p:nvPr>
        </p:nvSpPr>
        <p:spPr/>
        <p:txBody>
          <a:bodyPr/>
          <a:lstStyle/>
          <a:p>
            <a:r>
              <a:rPr lang="en-US" dirty="0"/>
              <a:t>                  </a:t>
            </a:r>
            <a:r>
              <a:rPr lang="en-US" sz="3200" dirty="0">
                <a:latin typeface="Arial Black" panose="020B0A04020102020204" pitchFamily="34" charset="0"/>
              </a:rPr>
              <a:t>DESIGN THINKING</a:t>
            </a:r>
            <a:endParaRPr lang="en-IN" sz="32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7D9A6D4D-3B90-8BD9-D148-BC0ADDF6A4B4}"/>
              </a:ext>
            </a:extLst>
          </p:cNvPr>
          <p:cNvSpPr>
            <a:spLocks noGrp="1"/>
          </p:cNvSpPr>
          <p:nvPr>
            <p:ph idx="1"/>
          </p:nvPr>
        </p:nvSpPr>
        <p:spPr/>
        <p:txBody>
          <a:bodyPr/>
          <a:lstStyle/>
          <a:p>
            <a:pPr rtl="0" fontAlgn="base">
              <a:spcBef>
                <a:spcPts val="1000"/>
              </a:spcBef>
              <a:spcAft>
                <a:spcPts val="0"/>
              </a:spcAft>
              <a:buFont typeface="Arial" panose="020B0604020202020204" pitchFamily="34" charset="0"/>
              <a:buChar char="•"/>
            </a:pPr>
            <a:r>
              <a:rPr lang="en-US" b="0" i="0" u="none" strike="noStrike" dirty="0">
                <a:solidFill>
                  <a:srgbClr val="313131"/>
                </a:solidFill>
                <a:effectLst/>
                <a:latin typeface="Calibri" panose="020F0502020204030204" pitchFamily="34" charset="0"/>
              </a:rPr>
              <a:t>Data Collection</a:t>
            </a:r>
            <a:endParaRPr lang="en-US" b="0" i="0" u="none" strike="noStrike" dirty="0">
              <a:solidFill>
                <a:srgbClr val="313131"/>
              </a:solidFill>
              <a:effectLst/>
              <a:latin typeface="Noto Sans Symbols"/>
            </a:endParaRPr>
          </a:p>
          <a:p>
            <a:pPr rtl="0" fontAlgn="base">
              <a:spcBef>
                <a:spcPts val="1000"/>
              </a:spcBef>
              <a:spcAft>
                <a:spcPts val="0"/>
              </a:spcAft>
              <a:buFont typeface="Arial" panose="020B0604020202020204" pitchFamily="34" charset="0"/>
              <a:buChar char="•"/>
            </a:pPr>
            <a:r>
              <a:rPr lang="en-US" b="0" i="0" u="none" strike="noStrike" dirty="0">
                <a:solidFill>
                  <a:srgbClr val="313131"/>
                </a:solidFill>
                <a:effectLst/>
                <a:latin typeface="Calibri" panose="020F0502020204030204" pitchFamily="34" charset="0"/>
              </a:rPr>
              <a:t>Data Preprocessing</a:t>
            </a:r>
            <a:endParaRPr lang="en-US" b="0" i="0" u="none" strike="noStrike" dirty="0">
              <a:solidFill>
                <a:srgbClr val="313131"/>
              </a:solidFill>
              <a:effectLst/>
              <a:latin typeface="Noto Sans Symbols"/>
            </a:endParaRPr>
          </a:p>
          <a:p>
            <a:pPr rtl="0" fontAlgn="base">
              <a:spcBef>
                <a:spcPts val="1000"/>
              </a:spcBef>
              <a:spcAft>
                <a:spcPts val="0"/>
              </a:spcAft>
              <a:buFont typeface="Arial" panose="020B0604020202020204" pitchFamily="34" charset="0"/>
              <a:buChar char="•"/>
            </a:pPr>
            <a:r>
              <a:rPr lang="en-US" b="0" i="0" u="none" strike="noStrike" dirty="0">
                <a:solidFill>
                  <a:srgbClr val="313131"/>
                </a:solidFill>
                <a:effectLst/>
                <a:latin typeface="Calibri" panose="020F0502020204030204" pitchFamily="34" charset="0"/>
              </a:rPr>
              <a:t>Exploratory Data Analysis</a:t>
            </a:r>
            <a:endParaRPr lang="en-US" b="0" i="0" u="none" strike="noStrike" dirty="0">
              <a:solidFill>
                <a:srgbClr val="313131"/>
              </a:solidFill>
              <a:effectLst/>
              <a:latin typeface="Noto Sans Symbols"/>
            </a:endParaRPr>
          </a:p>
          <a:p>
            <a:pPr rtl="0" fontAlgn="base">
              <a:spcBef>
                <a:spcPts val="1000"/>
              </a:spcBef>
              <a:spcAft>
                <a:spcPts val="0"/>
              </a:spcAft>
              <a:buFont typeface="Arial" panose="020B0604020202020204" pitchFamily="34" charset="0"/>
              <a:buChar char="•"/>
            </a:pPr>
            <a:r>
              <a:rPr lang="en-US" b="0" i="0" u="none" strike="noStrike" dirty="0">
                <a:solidFill>
                  <a:srgbClr val="313131"/>
                </a:solidFill>
                <a:effectLst/>
                <a:latin typeface="Calibri" panose="020F0502020204030204" pitchFamily="34" charset="0"/>
              </a:rPr>
              <a:t>Statistical Analysis</a:t>
            </a:r>
            <a:endParaRPr lang="en-US" b="0" i="0" u="none" strike="noStrike" dirty="0">
              <a:solidFill>
                <a:srgbClr val="313131"/>
              </a:solidFill>
              <a:effectLst/>
              <a:latin typeface="Noto Sans Symbols"/>
            </a:endParaRPr>
          </a:p>
          <a:p>
            <a:pPr rtl="0" fontAlgn="base">
              <a:spcBef>
                <a:spcPts val="1000"/>
              </a:spcBef>
              <a:spcAft>
                <a:spcPts val="0"/>
              </a:spcAft>
              <a:buFont typeface="Arial" panose="020B0604020202020204" pitchFamily="34" charset="0"/>
              <a:buChar char="•"/>
            </a:pPr>
            <a:r>
              <a:rPr lang="en-US" b="0" i="0" u="none" strike="noStrike" dirty="0">
                <a:solidFill>
                  <a:srgbClr val="313131"/>
                </a:solidFill>
                <a:effectLst/>
                <a:latin typeface="Calibri" panose="020F0502020204030204" pitchFamily="34" charset="0"/>
              </a:rPr>
              <a:t>Visualization</a:t>
            </a:r>
            <a:endParaRPr lang="en-US" b="0" i="0" u="none" strike="noStrike" dirty="0">
              <a:solidFill>
                <a:srgbClr val="313131"/>
              </a:solidFill>
              <a:effectLst/>
              <a:latin typeface="Noto Sans Symbols"/>
            </a:endParaRPr>
          </a:p>
          <a:p>
            <a:pPr rtl="0" fontAlgn="base">
              <a:spcBef>
                <a:spcPts val="1000"/>
              </a:spcBef>
              <a:spcAft>
                <a:spcPts val="0"/>
              </a:spcAft>
              <a:buFont typeface="Arial" panose="020B0604020202020204" pitchFamily="34" charset="0"/>
              <a:buChar char="•"/>
            </a:pPr>
            <a:r>
              <a:rPr lang="en-US" b="0" i="0" u="none" strike="noStrike" dirty="0">
                <a:solidFill>
                  <a:srgbClr val="313131"/>
                </a:solidFill>
                <a:effectLst/>
                <a:latin typeface="Calibri" panose="020F0502020204030204" pitchFamily="34" charset="0"/>
              </a:rPr>
              <a:t>Insights and Recommendations</a:t>
            </a:r>
            <a:endParaRPr lang="en-US" b="0" i="0" u="none" strike="noStrike" dirty="0">
              <a:solidFill>
                <a:srgbClr val="313131"/>
              </a:solidFill>
              <a:effectLst/>
              <a:latin typeface="Noto Sans Symbols"/>
            </a:endParaRPr>
          </a:p>
          <a:p>
            <a:pPr marL="0" indent="0">
              <a:buNone/>
            </a:pPr>
            <a:endParaRPr lang="en-IN" dirty="0"/>
          </a:p>
        </p:txBody>
      </p:sp>
    </p:spTree>
    <p:extLst>
      <p:ext uri="{BB962C8B-B14F-4D97-AF65-F5344CB8AC3E}">
        <p14:creationId xmlns:p14="http://schemas.microsoft.com/office/powerpoint/2010/main" val="4002986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463B9-A34C-9196-2306-3289C38BF058}"/>
              </a:ext>
            </a:extLst>
          </p:cNvPr>
          <p:cNvSpPr>
            <a:spLocks noGrp="1"/>
          </p:cNvSpPr>
          <p:nvPr>
            <p:ph type="title"/>
          </p:nvPr>
        </p:nvSpPr>
        <p:spPr/>
        <p:txBody>
          <a:bodyPr>
            <a:normAutofit/>
          </a:bodyPr>
          <a:lstStyle/>
          <a:p>
            <a:r>
              <a:rPr lang="en-US" sz="3200" dirty="0">
                <a:latin typeface="Arial Black" panose="020B0A04020102020204" pitchFamily="34" charset="0"/>
              </a:rPr>
              <a:t>                  DATA COLLECTION</a:t>
            </a:r>
            <a:endParaRPr lang="en-IN" sz="32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AF00BC67-9CBF-325F-E3B8-BE691335F47D}"/>
              </a:ext>
            </a:extLst>
          </p:cNvPr>
          <p:cNvSpPr>
            <a:spLocks noGrp="1"/>
          </p:cNvSpPr>
          <p:nvPr>
            <p:ph idx="1"/>
          </p:nvPr>
        </p:nvSpPr>
        <p:spPr/>
        <p:txBody>
          <a:bodyPr>
            <a:normAutofit/>
          </a:bodyPr>
          <a:lstStyle/>
          <a:p>
            <a:pPr marL="0" indent="0">
              <a:buNone/>
            </a:pPr>
            <a:r>
              <a:rPr lang="en-US" sz="2400" b="0" i="0" dirty="0">
                <a:solidFill>
                  <a:srgbClr val="222222"/>
                </a:solidFill>
                <a:effectLst/>
              </a:rPr>
              <a:t>On 1/1/2021 total vaccination count was 1000. people partially vaccinated is 800. In that 200 people are Fully vaccinated. On 1/2/2021 total vaccination count is 5000. people partially vaccinated is 4000. In that 1000 people are Fully vaccinated. On 1/3/2021 total vaccination count was 15000. people partially vaccinated is 12000.In that, 3000 people are Fully vaccinated. On 1/4/2021 total vaccination count was 30000. people partially vaccinated is 24000. In that, 6000 people are Fully vaccinated.</a:t>
            </a:r>
            <a:endParaRPr lang="en-IN" sz="2400" dirty="0"/>
          </a:p>
        </p:txBody>
      </p:sp>
    </p:spTree>
    <p:extLst>
      <p:ext uri="{BB962C8B-B14F-4D97-AF65-F5344CB8AC3E}">
        <p14:creationId xmlns:p14="http://schemas.microsoft.com/office/powerpoint/2010/main" val="3448498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ontent Placeholder 10">
            <a:extLst>
              <a:ext uri="{FF2B5EF4-FFF2-40B4-BE49-F238E27FC236}">
                <a16:creationId xmlns:a16="http://schemas.microsoft.com/office/drawing/2014/main" id="{C5E69090-AB50-FF04-1CAF-C29894CD4DAC}"/>
              </a:ext>
            </a:extLst>
          </p:cNvPr>
          <p:cNvGraphicFramePr>
            <a:graphicFrameLocks noGrp="1"/>
          </p:cNvGraphicFramePr>
          <p:nvPr>
            <p:ph idx="1"/>
            <p:extLst>
              <p:ext uri="{D42A27DB-BD31-4B8C-83A1-F6EECF244321}">
                <p14:modId xmlns:p14="http://schemas.microsoft.com/office/powerpoint/2010/main" val="1221435969"/>
              </p:ext>
            </p:extLst>
          </p:nvPr>
        </p:nvGraphicFramePr>
        <p:xfrm>
          <a:off x="793102" y="1825624"/>
          <a:ext cx="10786188" cy="3604792"/>
        </p:xfrm>
        <a:graphic>
          <a:graphicData uri="http://schemas.openxmlformats.org/drawingml/2006/table">
            <a:tbl>
              <a:tblPr firstRow="1" bandRow="1">
                <a:tableStyleId>{F5AB1C69-6EDB-4FF4-983F-18BD219EF322}</a:tableStyleId>
              </a:tblPr>
              <a:tblGrid>
                <a:gridCol w="2193316">
                  <a:extLst>
                    <a:ext uri="{9D8B030D-6E8A-4147-A177-3AD203B41FA5}">
                      <a16:colId xmlns:a16="http://schemas.microsoft.com/office/drawing/2014/main" val="1891676908"/>
                    </a:ext>
                  </a:extLst>
                </a:gridCol>
                <a:gridCol w="2148218">
                  <a:extLst>
                    <a:ext uri="{9D8B030D-6E8A-4147-A177-3AD203B41FA5}">
                      <a16:colId xmlns:a16="http://schemas.microsoft.com/office/drawing/2014/main" val="1357472524"/>
                    </a:ext>
                  </a:extLst>
                </a:gridCol>
                <a:gridCol w="2148218">
                  <a:extLst>
                    <a:ext uri="{9D8B030D-6E8A-4147-A177-3AD203B41FA5}">
                      <a16:colId xmlns:a16="http://schemas.microsoft.com/office/drawing/2014/main" val="3634334372"/>
                    </a:ext>
                  </a:extLst>
                </a:gridCol>
                <a:gridCol w="2148218">
                  <a:extLst>
                    <a:ext uri="{9D8B030D-6E8A-4147-A177-3AD203B41FA5}">
                      <a16:colId xmlns:a16="http://schemas.microsoft.com/office/drawing/2014/main" val="361552105"/>
                    </a:ext>
                  </a:extLst>
                </a:gridCol>
                <a:gridCol w="2148218">
                  <a:extLst>
                    <a:ext uri="{9D8B030D-6E8A-4147-A177-3AD203B41FA5}">
                      <a16:colId xmlns:a16="http://schemas.microsoft.com/office/drawing/2014/main" val="3069529310"/>
                    </a:ext>
                  </a:extLst>
                </a:gridCol>
              </a:tblGrid>
              <a:tr h="901198">
                <a:tc>
                  <a:txBody>
                    <a:bodyPr/>
                    <a:lstStyle/>
                    <a:p>
                      <a:r>
                        <a:rPr lang="en-US" dirty="0"/>
                        <a:t>DATE</a:t>
                      </a:r>
                      <a:endParaRPr lang="en-IN" dirty="0"/>
                    </a:p>
                  </a:txBody>
                  <a:tcPr/>
                </a:tc>
                <a:tc>
                  <a:txBody>
                    <a:bodyPr/>
                    <a:lstStyle/>
                    <a:p>
                      <a:r>
                        <a:rPr lang="en-US" dirty="0"/>
                        <a:t>1/1/2021</a:t>
                      </a:r>
                      <a:endParaRPr lang="en-IN" dirty="0"/>
                    </a:p>
                  </a:txBody>
                  <a:tcPr/>
                </a:tc>
                <a:tc>
                  <a:txBody>
                    <a:bodyPr/>
                    <a:lstStyle/>
                    <a:p>
                      <a:r>
                        <a:rPr lang="en-US" dirty="0"/>
                        <a:t>1/2/2021</a:t>
                      </a:r>
                      <a:endParaRPr lang="en-IN" dirty="0"/>
                    </a:p>
                  </a:txBody>
                  <a:tcPr/>
                </a:tc>
                <a:tc>
                  <a:txBody>
                    <a:bodyPr/>
                    <a:lstStyle/>
                    <a:p>
                      <a:r>
                        <a:rPr lang="en-US" dirty="0"/>
                        <a:t>1/3/2021</a:t>
                      </a:r>
                      <a:endParaRPr lang="en-IN" dirty="0"/>
                    </a:p>
                  </a:txBody>
                  <a:tcPr/>
                </a:tc>
                <a:tc>
                  <a:txBody>
                    <a:bodyPr/>
                    <a:lstStyle/>
                    <a:p>
                      <a:r>
                        <a:rPr lang="en-US" dirty="0"/>
                        <a:t>1/4/2021</a:t>
                      </a:r>
                      <a:endParaRPr lang="en-IN" dirty="0"/>
                    </a:p>
                  </a:txBody>
                  <a:tcPr/>
                </a:tc>
                <a:extLst>
                  <a:ext uri="{0D108BD9-81ED-4DB2-BD59-A6C34878D82A}">
                    <a16:rowId xmlns:a16="http://schemas.microsoft.com/office/drawing/2014/main" val="1591333090"/>
                  </a:ext>
                </a:extLst>
              </a:tr>
              <a:tr h="901198">
                <a:tc>
                  <a:txBody>
                    <a:bodyPr/>
                    <a:lstStyle/>
                    <a:p>
                      <a:r>
                        <a:rPr lang="en-US" dirty="0"/>
                        <a:t>TOTAL VACCINATIONS</a:t>
                      </a:r>
                      <a:endParaRPr lang="en-IN" dirty="0"/>
                    </a:p>
                  </a:txBody>
                  <a:tcPr/>
                </a:tc>
                <a:tc>
                  <a:txBody>
                    <a:bodyPr/>
                    <a:lstStyle/>
                    <a:p>
                      <a:r>
                        <a:rPr lang="en-US" dirty="0"/>
                        <a:t>1000</a:t>
                      </a:r>
                      <a:endParaRPr lang="en-IN" dirty="0"/>
                    </a:p>
                  </a:txBody>
                  <a:tcPr/>
                </a:tc>
                <a:tc>
                  <a:txBody>
                    <a:bodyPr/>
                    <a:lstStyle/>
                    <a:p>
                      <a:r>
                        <a:rPr lang="en-US" dirty="0"/>
                        <a:t>5000</a:t>
                      </a:r>
                      <a:endParaRPr lang="en-IN" dirty="0"/>
                    </a:p>
                  </a:txBody>
                  <a:tcPr/>
                </a:tc>
                <a:tc>
                  <a:txBody>
                    <a:bodyPr/>
                    <a:lstStyle/>
                    <a:p>
                      <a:r>
                        <a:rPr lang="en-US" dirty="0"/>
                        <a:t>15000</a:t>
                      </a:r>
                      <a:endParaRPr lang="en-IN" dirty="0"/>
                    </a:p>
                  </a:txBody>
                  <a:tcPr/>
                </a:tc>
                <a:tc>
                  <a:txBody>
                    <a:bodyPr/>
                    <a:lstStyle/>
                    <a:p>
                      <a:r>
                        <a:rPr lang="en-US" dirty="0"/>
                        <a:t>30000</a:t>
                      </a:r>
                      <a:endParaRPr lang="en-IN" dirty="0"/>
                    </a:p>
                  </a:txBody>
                  <a:tcPr/>
                </a:tc>
                <a:extLst>
                  <a:ext uri="{0D108BD9-81ED-4DB2-BD59-A6C34878D82A}">
                    <a16:rowId xmlns:a16="http://schemas.microsoft.com/office/drawing/2014/main" val="1342750993"/>
                  </a:ext>
                </a:extLst>
              </a:tr>
              <a:tr h="901198">
                <a:tc>
                  <a:txBody>
                    <a:bodyPr/>
                    <a:lstStyle/>
                    <a:p>
                      <a:r>
                        <a:rPr lang="en-US" dirty="0"/>
                        <a:t>PARTIALLY VACCINATED</a:t>
                      </a:r>
                      <a:endParaRPr lang="en-IN" dirty="0"/>
                    </a:p>
                  </a:txBody>
                  <a:tcPr/>
                </a:tc>
                <a:tc>
                  <a:txBody>
                    <a:bodyPr/>
                    <a:lstStyle/>
                    <a:p>
                      <a:r>
                        <a:rPr lang="en-US" dirty="0"/>
                        <a:t>800</a:t>
                      </a:r>
                      <a:endParaRPr lang="en-IN" dirty="0"/>
                    </a:p>
                  </a:txBody>
                  <a:tcPr/>
                </a:tc>
                <a:tc>
                  <a:txBody>
                    <a:bodyPr/>
                    <a:lstStyle/>
                    <a:p>
                      <a:r>
                        <a:rPr lang="en-US" dirty="0"/>
                        <a:t>4000</a:t>
                      </a:r>
                      <a:endParaRPr lang="en-IN" dirty="0"/>
                    </a:p>
                  </a:txBody>
                  <a:tcPr/>
                </a:tc>
                <a:tc>
                  <a:txBody>
                    <a:bodyPr/>
                    <a:lstStyle/>
                    <a:p>
                      <a:r>
                        <a:rPr lang="en-US" dirty="0"/>
                        <a:t>12000</a:t>
                      </a:r>
                      <a:endParaRPr lang="en-IN" dirty="0"/>
                    </a:p>
                  </a:txBody>
                  <a:tcPr/>
                </a:tc>
                <a:tc>
                  <a:txBody>
                    <a:bodyPr/>
                    <a:lstStyle/>
                    <a:p>
                      <a:r>
                        <a:rPr lang="en-US" dirty="0"/>
                        <a:t>24000</a:t>
                      </a:r>
                      <a:endParaRPr lang="en-IN" dirty="0"/>
                    </a:p>
                  </a:txBody>
                  <a:tcPr/>
                </a:tc>
                <a:extLst>
                  <a:ext uri="{0D108BD9-81ED-4DB2-BD59-A6C34878D82A}">
                    <a16:rowId xmlns:a16="http://schemas.microsoft.com/office/drawing/2014/main" val="2807933255"/>
                  </a:ext>
                </a:extLst>
              </a:tr>
              <a:tr h="901198">
                <a:tc>
                  <a:txBody>
                    <a:bodyPr/>
                    <a:lstStyle/>
                    <a:p>
                      <a:r>
                        <a:rPr lang="en-US" dirty="0"/>
                        <a:t>FULLY VACCINATED</a:t>
                      </a:r>
                      <a:endParaRPr lang="en-IN" dirty="0"/>
                    </a:p>
                  </a:txBody>
                  <a:tcPr/>
                </a:tc>
                <a:tc>
                  <a:txBody>
                    <a:bodyPr/>
                    <a:lstStyle/>
                    <a:p>
                      <a:r>
                        <a:rPr lang="en-US" dirty="0"/>
                        <a:t>200</a:t>
                      </a:r>
                      <a:endParaRPr lang="en-IN" dirty="0"/>
                    </a:p>
                  </a:txBody>
                  <a:tcPr/>
                </a:tc>
                <a:tc>
                  <a:txBody>
                    <a:bodyPr/>
                    <a:lstStyle/>
                    <a:p>
                      <a:r>
                        <a:rPr lang="en-US" dirty="0"/>
                        <a:t>1000</a:t>
                      </a:r>
                      <a:endParaRPr lang="en-IN" dirty="0"/>
                    </a:p>
                  </a:txBody>
                  <a:tcPr/>
                </a:tc>
                <a:tc>
                  <a:txBody>
                    <a:bodyPr/>
                    <a:lstStyle/>
                    <a:p>
                      <a:r>
                        <a:rPr lang="en-US" dirty="0"/>
                        <a:t>3000</a:t>
                      </a:r>
                      <a:endParaRPr lang="en-IN" dirty="0"/>
                    </a:p>
                  </a:txBody>
                  <a:tcPr/>
                </a:tc>
                <a:tc>
                  <a:txBody>
                    <a:bodyPr/>
                    <a:lstStyle/>
                    <a:p>
                      <a:r>
                        <a:rPr lang="en-US" dirty="0"/>
                        <a:t>6000</a:t>
                      </a:r>
                      <a:endParaRPr lang="en-IN" dirty="0"/>
                    </a:p>
                  </a:txBody>
                  <a:tcPr/>
                </a:tc>
                <a:extLst>
                  <a:ext uri="{0D108BD9-81ED-4DB2-BD59-A6C34878D82A}">
                    <a16:rowId xmlns:a16="http://schemas.microsoft.com/office/drawing/2014/main" val="275887486"/>
                  </a:ext>
                </a:extLst>
              </a:tr>
            </a:tbl>
          </a:graphicData>
        </a:graphic>
      </p:graphicFrame>
      <p:sp>
        <p:nvSpPr>
          <p:cNvPr id="3" name="TextBox 2">
            <a:extLst>
              <a:ext uri="{FF2B5EF4-FFF2-40B4-BE49-F238E27FC236}">
                <a16:creationId xmlns:a16="http://schemas.microsoft.com/office/drawing/2014/main" id="{0115A67B-ACDC-72A6-A639-1BC108970B3A}"/>
              </a:ext>
            </a:extLst>
          </p:cNvPr>
          <p:cNvSpPr txBox="1"/>
          <p:nvPr/>
        </p:nvSpPr>
        <p:spPr>
          <a:xfrm>
            <a:off x="2303495" y="842809"/>
            <a:ext cx="7765402" cy="584775"/>
          </a:xfrm>
          <a:prstGeom prst="rect">
            <a:avLst/>
          </a:prstGeom>
          <a:noFill/>
        </p:spPr>
        <p:txBody>
          <a:bodyPr wrap="square">
            <a:spAutoFit/>
          </a:bodyPr>
          <a:lstStyle/>
          <a:p>
            <a:r>
              <a:rPr lang="en-US" sz="3200" dirty="0">
                <a:latin typeface="Arial Black" panose="020B0A04020102020204" pitchFamily="34" charset="0"/>
              </a:rPr>
              <a:t>                 DATA SET</a:t>
            </a:r>
            <a:endParaRPr lang="en-IN" sz="3200" dirty="0"/>
          </a:p>
        </p:txBody>
      </p:sp>
    </p:spTree>
    <p:extLst>
      <p:ext uri="{BB962C8B-B14F-4D97-AF65-F5344CB8AC3E}">
        <p14:creationId xmlns:p14="http://schemas.microsoft.com/office/powerpoint/2010/main" val="318952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Arial Black" panose="020B0A04020102020204" pitchFamily="34" charset="0"/>
              </a:rPr>
              <a:t>SAMPLE VACCINATION DATA</a:t>
            </a:r>
          </a:p>
        </p:txBody>
      </p:sp>
      <p:sp>
        <p:nvSpPr>
          <p:cNvPr id="3" name="Content Placeholder 2"/>
          <p:cNvSpPr>
            <a:spLocks noGrp="1"/>
          </p:cNvSpPr>
          <p:nvPr>
            <p:ph idx="1"/>
          </p:nvPr>
        </p:nvSpPr>
        <p:spPr/>
        <p:txBody>
          <a:bodyPr>
            <a:normAutofit fontScale="92500" lnSpcReduction="2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a:buFont typeface="Wingdings" panose="05000000000000000000" pitchFamily="2" charset="2"/>
              <a:buChar char="§"/>
            </a:pPr>
            <a:r>
              <a:rPr lang="en-US" dirty="0"/>
              <a:t>This code defines a sample dataset with columns for "Date," "</a:t>
            </a:r>
            <a:r>
              <a:rPr lang="en-US" dirty="0" err="1"/>
              <a:t>Total_Vaccinations</a:t>
            </a:r>
            <a:r>
              <a:rPr lang="en-US" dirty="0"/>
              <a:t>," "</a:t>
            </a:r>
            <a:r>
              <a:rPr lang="en-US" dirty="0" err="1"/>
              <a:t>People_Vaccinated</a:t>
            </a:r>
            <a:r>
              <a:rPr lang="en-US" dirty="0"/>
              <a:t>," and "</a:t>
            </a:r>
            <a:r>
              <a:rPr lang="en-US" dirty="0" err="1"/>
              <a:t>People_Fully_Vaccinated</a:t>
            </a:r>
            <a:r>
              <a:rPr lang="en-US" dirty="0"/>
              <a:t>." You would replace this with your actual dataset.</a:t>
            </a:r>
          </a:p>
          <a:p>
            <a:pPr marL="0" indent="0">
              <a:buNone/>
            </a:pP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2219" y="1427057"/>
            <a:ext cx="3998768" cy="2943256"/>
          </a:xfrm>
          <a:prstGeom prst="rect">
            <a:avLst/>
          </a:prstGeom>
        </p:spPr>
      </p:pic>
    </p:spTree>
    <p:extLst>
      <p:ext uri="{BB962C8B-B14F-4D97-AF65-F5344CB8AC3E}">
        <p14:creationId xmlns:p14="http://schemas.microsoft.com/office/powerpoint/2010/main" val="3986213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85FB0-B515-063C-65D3-FFD4F17D4D7F}"/>
              </a:ext>
            </a:extLst>
          </p:cNvPr>
          <p:cNvSpPr>
            <a:spLocks noGrp="1"/>
          </p:cNvSpPr>
          <p:nvPr>
            <p:ph type="title"/>
          </p:nvPr>
        </p:nvSpPr>
        <p:spPr/>
        <p:txBody>
          <a:bodyPr>
            <a:normAutofit/>
          </a:bodyPr>
          <a:lstStyle/>
          <a:p>
            <a:r>
              <a:rPr lang="en-US" sz="3200" dirty="0">
                <a:latin typeface="Arial Black" panose="020B0A04020102020204" pitchFamily="34" charset="0"/>
              </a:rPr>
              <a:t>                STATISTICAL ANALYSIS</a:t>
            </a:r>
            <a:endParaRPr lang="en-IN" sz="3200" dirty="0">
              <a:latin typeface="Arial Black" panose="020B0A04020102020204" pitchFamily="34" charset="0"/>
            </a:endParaRPr>
          </a:p>
        </p:txBody>
      </p:sp>
      <p:graphicFrame>
        <p:nvGraphicFramePr>
          <p:cNvPr id="6" name="Content Placeholder 5">
            <a:extLst>
              <a:ext uri="{FF2B5EF4-FFF2-40B4-BE49-F238E27FC236}">
                <a16:creationId xmlns:a16="http://schemas.microsoft.com/office/drawing/2014/main" id="{74DB2341-EE92-DA47-EC4F-87D94A590DC0}"/>
              </a:ext>
            </a:extLst>
          </p:cNvPr>
          <p:cNvGraphicFramePr>
            <a:graphicFrameLocks noGrp="1"/>
          </p:cNvGraphicFramePr>
          <p:nvPr>
            <p:ph idx="1"/>
            <p:extLst>
              <p:ext uri="{D42A27DB-BD31-4B8C-83A1-F6EECF244321}">
                <p14:modId xmlns:p14="http://schemas.microsoft.com/office/powerpoint/2010/main" val="855671562"/>
              </p:ext>
            </p:extLst>
          </p:nvPr>
        </p:nvGraphicFramePr>
        <p:xfrm>
          <a:off x="838201" y="1334723"/>
          <a:ext cx="5867400" cy="4923202"/>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3919C418-7C6E-1D5A-B0F6-F6DE7363E4B5}"/>
              </a:ext>
            </a:extLst>
          </p:cNvPr>
          <p:cNvSpPr txBox="1"/>
          <p:nvPr/>
        </p:nvSpPr>
        <p:spPr>
          <a:xfrm>
            <a:off x="7343775" y="1808736"/>
            <a:ext cx="3343275" cy="2308324"/>
          </a:xfrm>
          <a:prstGeom prst="rect">
            <a:avLst/>
          </a:prstGeom>
          <a:noFill/>
        </p:spPr>
        <p:txBody>
          <a:bodyPr wrap="square">
            <a:spAutoFit/>
          </a:bodyPr>
          <a:lstStyle/>
          <a:p>
            <a:r>
              <a:rPr lang="en-US" dirty="0"/>
              <a:t>Day by day vaccine count keeps increasing.</a:t>
            </a:r>
          </a:p>
          <a:p>
            <a:r>
              <a:rPr lang="en-US" b="1" dirty="0"/>
              <a:t>VACCINES COUNT IN PERCENTAGE:</a:t>
            </a:r>
          </a:p>
          <a:p>
            <a:r>
              <a:rPr lang="en-US" dirty="0"/>
              <a:t>1</a:t>
            </a:r>
            <a:r>
              <a:rPr lang="en-US" baseline="30000" dirty="0"/>
              <a:t>st</a:t>
            </a:r>
            <a:r>
              <a:rPr lang="en-US" dirty="0"/>
              <a:t> Day:  1.9%</a:t>
            </a:r>
          </a:p>
          <a:p>
            <a:r>
              <a:rPr lang="en-US" dirty="0"/>
              <a:t>2</a:t>
            </a:r>
            <a:r>
              <a:rPr lang="en-US" baseline="30000" dirty="0"/>
              <a:t>nd</a:t>
            </a:r>
            <a:r>
              <a:rPr lang="en-US" dirty="0"/>
              <a:t> Day: 9.8%</a:t>
            </a:r>
          </a:p>
          <a:p>
            <a:r>
              <a:rPr lang="en-US" dirty="0"/>
              <a:t>3</a:t>
            </a:r>
            <a:r>
              <a:rPr lang="en-US" baseline="30000" dirty="0"/>
              <a:t>rd</a:t>
            </a:r>
            <a:r>
              <a:rPr lang="en-US" dirty="0"/>
              <a:t> Day: 29.4%</a:t>
            </a:r>
          </a:p>
          <a:p>
            <a:r>
              <a:rPr lang="en-IN" dirty="0"/>
              <a:t>4</a:t>
            </a:r>
            <a:r>
              <a:rPr lang="en-IN" baseline="30000" dirty="0"/>
              <a:t>th</a:t>
            </a:r>
            <a:r>
              <a:rPr lang="en-IN" dirty="0"/>
              <a:t> Day: 58.8%</a:t>
            </a:r>
          </a:p>
        </p:txBody>
      </p:sp>
    </p:spTree>
    <p:extLst>
      <p:ext uri="{BB962C8B-B14F-4D97-AF65-F5344CB8AC3E}">
        <p14:creationId xmlns:p14="http://schemas.microsoft.com/office/powerpoint/2010/main" val="354082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Arial Black" panose="020B0A04020102020204" pitchFamily="34" charset="0"/>
              </a:rPr>
              <a:t>BASIC STATISTICS</a:t>
            </a:r>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a:buFont typeface="Wingdings" panose="05000000000000000000" pitchFamily="2" charset="2"/>
              <a:buChar char="§"/>
            </a:pPr>
            <a:r>
              <a:rPr lang="en-US" dirty="0"/>
              <a:t>Calculate basic statistics, including the mean and maximum values for various vaccination-related columns.</a:t>
            </a:r>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429" y="1357624"/>
            <a:ext cx="5136571" cy="3313088"/>
          </a:xfrm>
          <a:prstGeom prst="rect">
            <a:avLst/>
          </a:prstGeom>
        </p:spPr>
      </p:pic>
    </p:spTree>
    <p:extLst>
      <p:ext uri="{BB962C8B-B14F-4D97-AF65-F5344CB8AC3E}">
        <p14:creationId xmlns:p14="http://schemas.microsoft.com/office/powerpoint/2010/main" val="2759117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Arial Black" panose="020B0A04020102020204" pitchFamily="34" charset="0"/>
              </a:rPr>
              <a:t>PRINT STATISTICS</a:t>
            </a:r>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a:buFont typeface="Wingdings" panose="05000000000000000000" pitchFamily="2" charset="2"/>
              <a:buChar char="§"/>
            </a:pPr>
            <a:r>
              <a:rPr lang="en-US" dirty="0"/>
              <a:t>Print the calculated statistics to the console.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99" y="1690688"/>
            <a:ext cx="4544291" cy="2976511"/>
          </a:xfrm>
          <a:prstGeom prst="rect">
            <a:avLst/>
          </a:prstGeom>
        </p:spPr>
      </p:pic>
    </p:spTree>
    <p:extLst>
      <p:ext uri="{BB962C8B-B14F-4D97-AF65-F5344CB8AC3E}">
        <p14:creationId xmlns:p14="http://schemas.microsoft.com/office/powerpoint/2010/main" val="1782431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467</Words>
  <Application>Microsoft Office PowerPoint</Application>
  <PresentationFormat>Widescreen</PresentationFormat>
  <Paragraphs>85</Paragraphs>
  <Slides>17</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17</vt:i4>
      </vt:variant>
    </vt:vector>
  </HeadingPairs>
  <TitlesOfParts>
    <vt:vector size="25" baseType="lpstr">
      <vt:lpstr>Arial</vt:lpstr>
      <vt:lpstr>Arial Black</vt:lpstr>
      <vt:lpstr>Calibri</vt:lpstr>
      <vt:lpstr>Calibri Light</vt:lpstr>
      <vt:lpstr>Noto Sans Symbols</vt:lpstr>
      <vt:lpstr>Wingdings</vt:lpstr>
      <vt:lpstr>Office Theme</vt:lpstr>
      <vt:lpstr>1_Office Theme</vt:lpstr>
      <vt:lpstr>COVID-19 VACCINE ANALYSIS</vt:lpstr>
      <vt:lpstr>                    PROBLEM STATEMENT</vt:lpstr>
      <vt:lpstr>                  DESIGN THINKING</vt:lpstr>
      <vt:lpstr>                  DATA COLLECTION</vt:lpstr>
      <vt:lpstr>PowerPoint Presentation</vt:lpstr>
      <vt:lpstr>SAMPLE VACCINATION DATA</vt:lpstr>
      <vt:lpstr>                STATISTICAL ANALYSIS</vt:lpstr>
      <vt:lpstr>BASIC STATISTICS</vt:lpstr>
      <vt:lpstr>PRINT STATISTICS</vt:lpstr>
      <vt:lpstr>PLOT THE DATA</vt:lpstr>
      <vt:lpstr>                      VISUALIZATION</vt:lpstr>
      <vt:lpstr>PowerPoint Presentation</vt:lpstr>
      <vt:lpstr>PowerPoint Presentation</vt:lpstr>
      <vt:lpstr>                         PRE PROCESSING</vt:lpstr>
      <vt:lpstr>                     VACCINATION RESULT</vt:lpstr>
      <vt:lpstr>                                  FINAL RESULT</vt:lpstr>
      <vt:lpst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VACCINE ANALYSIS</dc:title>
  <dc:creator>NISHA VARSHINI V</dc:creator>
  <cp:lastModifiedBy>NISHA VARSHINI V</cp:lastModifiedBy>
  <cp:revision>1</cp:revision>
  <dcterms:created xsi:type="dcterms:W3CDTF">2023-11-01T02:59:35Z</dcterms:created>
  <dcterms:modified xsi:type="dcterms:W3CDTF">2023-11-01T04:06:43Z</dcterms:modified>
</cp:coreProperties>
</file>