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8566-8102-45E2-B4E3-7652612BAA6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COVID-19 VACCINE ANALYSIS</a:t>
            </a:r>
            <a:br>
              <a:rPr lang="en-US" sz="32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+mn-lt"/>
              </a:rPr>
              <a:t>OPTIMIZING DEPLOYEMENT STRATERGIES</a:t>
            </a:r>
            <a:endParaRPr lang="en-US" sz="1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PHASE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79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IMPORT LIBRARIES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imports the necessary Python libraries, including Pandas for data handling and </a:t>
            </a:r>
            <a:r>
              <a:rPr lang="en-US" dirty="0" err="1"/>
              <a:t>Matplotlib</a:t>
            </a:r>
            <a:r>
              <a:rPr lang="en-US" dirty="0"/>
              <a:t> for data visualization.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315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SAMPLE VACCINATION DATA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code defines a sample dataset with columns for "Date," "</a:t>
            </a:r>
            <a:r>
              <a:rPr lang="en-US" dirty="0" err="1" smtClean="0"/>
              <a:t>Total_Vaccinations</a:t>
            </a:r>
            <a:r>
              <a:rPr lang="en-US" dirty="0" smtClean="0"/>
              <a:t>," "</a:t>
            </a:r>
            <a:r>
              <a:rPr lang="en-US" dirty="0" err="1" smtClean="0"/>
              <a:t>People_Vaccinated</a:t>
            </a:r>
            <a:r>
              <a:rPr lang="en-US" dirty="0" smtClean="0"/>
              <a:t>," and "</a:t>
            </a:r>
            <a:r>
              <a:rPr lang="en-US" dirty="0" err="1" smtClean="0"/>
              <a:t>People_Fully_Vaccinated</a:t>
            </a:r>
            <a:r>
              <a:rPr lang="en-US" dirty="0" smtClean="0"/>
              <a:t>." You would replace this with your actual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427057"/>
            <a:ext cx="3998768" cy="29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CREATE A DATA FRAME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the sample data is loaded into a Pandas </a:t>
            </a:r>
            <a:r>
              <a:rPr lang="en-US" dirty="0" err="1"/>
              <a:t>DataFrame</a:t>
            </a:r>
            <a:r>
              <a:rPr lang="en-US" dirty="0"/>
              <a:t>. In a real-world scenario, you would load your dataset using `</a:t>
            </a:r>
            <a:r>
              <a:rPr lang="en-US" dirty="0" err="1"/>
              <a:t>pd.read_csv</a:t>
            </a:r>
            <a:r>
              <a:rPr lang="en-US" dirty="0"/>
              <a:t>()` or another suitable method.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950028"/>
            <a:ext cx="5791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CONVERT ‘DATE’ TO ‘DATE TIME’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code converts the 'Date' column to the </a:t>
            </a:r>
            <a:r>
              <a:rPr lang="en-US" dirty="0" err="1" smtClean="0"/>
              <a:t>datetime</a:t>
            </a:r>
            <a:r>
              <a:rPr lang="en-US" dirty="0" smtClean="0"/>
              <a:t> format, which is necessary for working with date-based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2" y="1918623"/>
            <a:ext cx="6005945" cy="1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BASIC STATISTICS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 basic statistics, including the mean and maximum values for various vaccination-related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9" y="1357624"/>
            <a:ext cx="5136571" cy="33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PRINT STATISTICS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the calculated statistics to the console.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90688"/>
            <a:ext cx="4544291" cy="29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PLOT THE DATA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creates a line plot that visualizes the vaccination progress over time for different categories. It sets labels, titles, legends, and gridlines to make the plot informative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you run this code, you'll get a plot showing the COVID-19 vaccination progress over time, along with basic statistics printed to the console.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29852"/>
            <a:ext cx="2858513" cy="30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COVID-19 VACCINE ANALYSIS OPTIMIZING DEPLOYEMENT STRATERGIES</vt:lpstr>
      <vt:lpstr>IMPORT LIBRARIES</vt:lpstr>
      <vt:lpstr>SAMPLE VACCINATION DATA</vt:lpstr>
      <vt:lpstr>CREATE A DATA FRAME</vt:lpstr>
      <vt:lpstr>CONVERT ‘DATE’ TO ‘DATE TIME’</vt:lpstr>
      <vt:lpstr>BASIC STATISTICS</vt:lpstr>
      <vt:lpstr>PRINT STATISTICS</vt:lpstr>
      <vt:lpstr>PLOT THE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 STUDENT</dc:creator>
  <cp:lastModifiedBy>KITE STUDENT</cp:lastModifiedBy>
  <cp:revision>5</cp:revision>
  <dcterms:created xsi:type="dcterms:W3CDTF">2023-10-11T03:29:58Z</dcterms:created>
  <dcterms:modified xsi:type="dcterms:W3CDTF">2023-10-11T04:00:37Z</dcterms:modified>
</cp:coreProperties>
</file>