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2" r:id="rId4"/>
    <p:sldId id="270" r:id="rId5"/>
    <p:sldId id="258" r:id="rId6"/>
    <p:sldId id="276" r:id="rId7"/>
    <p:sldId id="261" r:id="rId8"/>
    <p:sldId id="262" r:id="rId9"/>
    <p:sldId id="263" r:id="rId10"/>
    <p:sldId id="274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E STUDENT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FE05D-0924-4CC7-B658-3DB2CB69B946}" v="2" dt="2023-10-18T03:07:54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75" d="100"/>
          <a:sy n="75" d="100"/>
        </p:scale>
        <p:origin x="1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513843211017078E-2"/>
          <c:y val="3.5382913806254766E-2"/>
          <c:w val="0.87163242069831659"/>
          <c:h val="0.51948398169336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01-01-2021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VACCINES COUNT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3C-48BC-9433-31E4496391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01-02-2021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VACCINES COUNT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3C-48BC-9433-31E4496391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01-03-2021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VACCINES COUNT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3C-48BC-9433-31E4496391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01-04-2021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VACCINES COUNT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3C-48BC-9433-31E449639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1857663"/>
        <c:axId val="2012906959"/>
      </c:barChart>
      <c:catAx>
        <c:axId val="195185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906959"/>
        <c:crosses val="autoZero"/>
        <c:auto val="1"/>
        <c:lblAlgn val="ctr"/>
        <c:lblOffset val="100"/>
        <c:noMultiLvlLbl val="0"/>
      </c:catAx>
      <c:valAx>
        <c:axId val="201290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185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VACCINATION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5000</c:v>
                </c:pt>
                <c:pt idx="2">
                  <c:v>15000</c:v>
                </c:pt>
                <c:pt idx="3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D-4C51-9050-C89955A4C5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PARTIALLY VACCINATED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800</c:v>
                </c:pt>
                <c:pt idx="1">
                  <c:v>4000</c:v>
                </c:pt>
                <c:pt idx="2">
                  <c:v>12000</c:v>
                </c:pt>
                <c:pt idx="3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2D-4C51-9050-C89955A4C5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VACCINATED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1000</c:v>
                </c:pt>
                <c:pt idx="2">
                  <c:v>3000</c:v>
                </c:pt>
                <c:pt idx="3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2D-4C51-9050-C89955A4C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882111"/>
        <c:axId val="2043480175"/>
      </c:barChart>
      <c:dateAx>
        <c:axId val="201688211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480175"/>
        <c:crosses val="autoZero"/>
        <c:auto val="1"/>
        <c:lblOffset val="100"/>
        <c:baseTimeUnit val="months"/>
      </c:dateAx>
      <c:valAx>
        <c:axId val="204348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88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2CC7-7314-1D04-2C41-F4274CF0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8EC34-6313-4434-BB16-24F3CE18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A550-FEB9-5913-5D60-85C4F9E9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5EB5-151F-E984-FA18-4A1811F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443D-9427-C655-EA04-6ED773E8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2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1710-13CE-515D-FB9C-C9D167B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C4E1F-D783-672A-2AAB-33B8DC0D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7D60-5E43-F28C-D786-53CFC81B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C284-D1FF-6958-01E5-ACC8FD0E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C1C0-9D74-54B5-A72B-46F42919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6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C14B4-4408-5037-D32A-FFB20D6B8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9A3F2-238C-0F06-6812-1C32D281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261B-E5BE-0B4B-5940-77C6970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C5D6A-8B2A-0BB7-494E-2CA84977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5C11F-B68A-E312-8854-79724F5A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5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8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3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7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8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66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43AE-580A-EF64-90AC-B2158F1F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FB4F-2147-3C5E-782F-E0A09C44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5347-DD76-9B35-DE72-56FCB7AA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C9B4-E0DC-C87F-D64F-DBBCABD1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E0EB9-DB4C-2659-4AB4-9666F3BA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84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2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428F-1931-9B4D-90B0-C24FC9C1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8737-E82E-0CD3-0E2A-A2AA13CD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F929-F75E-CF04-C3D0-E788095D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BF9A-0601-5601-3346-BAF79EB4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D1EC-C508-3BAF-F805-D823AC0D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2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E02D-8FD8-C3BB-FF6F-2CE55675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C6D7-E7AE-E0B9-062A-C37810A3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A6D87-45F7-B887-9246-6DE5B668F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76492-70FD-02DA-5221-CF373F3E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FB8D-BEBB-DCD9-B4C8-3738CFFB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EA489-A926-7483-A47F-1487ED94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F5AA-D715-8834-6DC3-557A448B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50B9-66A6-C307-3557-B44A9698F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3071C-A7FF-65AB-221C-927791B2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C1E7-394D-DE65-88F0-04C05B4D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410F5-3112-0A95-DBE4-6CCA1F0C4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8D8B5-0168-CC7D-29C5-D9EC750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FE92F-1E56-3B78-1299-0F887AB8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CF0EC-2E39-C8A6-EF63-73868E04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F12B-6A66-6380-8CE0-822D5AF3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D53E-E3EA-B914-99EA-8CE33B40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293A-69C6-7924-8891-4CEFDEA1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E650-E1D5-A87E-210B-1D72BB50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2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AEEE0-7B29-C2CC-9721-50A051AB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CA8A5-2035-99D5-225B-F44172D4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B8D7-567B-4183-BBA6-90E219DC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4DBD-0FFD-24FE-3190-087A3397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E671-B594-F473-3F65-205FEF234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A438-47E3-C682-EBB3-A30D3349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70CB-F1BD-D8DD-0F05-CB9AEC63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7B46-EA86-B5C0-869E-52E04D63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673D6-3408-7F48-DD86-949E146D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6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BA14-D0EE-47C4-4281-31AC57BC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A2275-53CE-6266-908E-AFF38465B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E571C-0934-3E6D-4AD3-C5499055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BBF0-D6AD-43B1-2C63-E022F4F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472D5-144E-F5D8-2228-D96A8C3A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5D29-2D90-DE59-1F0E-B780BDD8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7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A6669-4B69-DECA-22CE-BF6206CA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7DA0-AFBF-78DC-5CBF-61DC5F42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D3CE-E2A6-070F-DA37-AC812EE04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D3E8-F163-4234-813A-F220461E7A9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4CEF-F6A6-DF19-5724-24DAF4C1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34DA-159C-C230-6499-791E4452E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F016-CADC-466E-AA43-157B1A5B3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8566-8102-45E2-B4E3-7652612BAA6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05F3-F75A-4B77-A0DF-91D08C9E3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COVID-19 VACCINE ANALYSIS</a:t>
            </a: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1800" dirty="0">
                <a:latin typeface="+mn-lt"/>
              </a:rPr>
              <a:t>OPTIMIZING DEPLOYEMENT 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308795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E22F6-08A8-BE9F-799B-542AAE822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995680"/>
            <a:ext cx="10728960" cy="5740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50B51-0D73-724D-B8AF-601FCB340C0D}"/>
              </a:ext>
            </a:extLst>
          </p:cNvPr>
          <p:cNvSpPr txBox="1"/>
          <p:nvPr/>
        </p:nvSpPr>
        <p:spPr>
          <a:xfrm>
            <a:off x="599440" y="306587"/>
            <a:ext cx="601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3925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106CB-D6C9-D540-337B-9D0705BC4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8" y="1095926"/>
            <a:ext cx="10500631" cy="38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7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63B9-A34C-9196-2306-3289C38B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                DATA COLLECTION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BC67-9CBF-325F-E3B8-BE691335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On 1/1/2021 total vaccination count was 1000. people partially vaccinated is 800. In that 200 people are Fully vaccinated. On 1/2/2021 total vaccination count is 5000. people partially vaccinated is 4000. In that 1000 people are Fully vaccinated. On 1/3/2021 total vaccination count was 15000. people partially vaccinated is 12000.In that, 3000 people are Fully vaccinated. On 1/4/2021 total vaccination count was 30000. people partially vaccinated is 24000. In that, 6000 people are Fully vaccinated.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339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5E69090-AB50-FF04-1CAF-C29894CD4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435969"/>
              </p:ext>
            </p:extLst>
          </p:nvPr>
        </p:nvGraphicFramePr>
        <p:xfrm>
          <a:off x="793102" y="1825624"/>
          <a:ext cx="10786188" cy="3604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3316">
                  <a:extLst>
                    <a:ext uri="{9D8B030D-6E8A-4147-A177-3AD203B41FA5}">
                      <a16:colId xmlns:a16="http://schemas.microsoft.com/office/drawing/2014/main" val="1891676908"/>
                    </a:ext>
                  </a:extLst>
                </a:gridCol>
                <a:gridCol w="2148218">
                  <a:extLst>
                    <a:ext uri="{9D8B030D-6E8A-4147-A177-3AD203B41FA5}">
                      <a16:colId xmlns:a16="http://schemas.microsoft.com/office/drawing/2014/main" val="1357472524"/>
                    </a:ext>
                  </a:extLst>
                </a:gridCol>
                <a:gridCol w="2148218">
                  <a:extLst>
                    <a:ext uri="{9D8B030D-6E8A-4147-A177-3AD203B41FA5}">
                      <a16:colId xmlns:a16="http://schemas.microsoft.com/office/drawing/2014/main" val="3634334372"/>
                    </a:ext>
                  </a:extLst>
                </a:gridCol>
                <a:gridCol w="2148218">
                  <a:extLst>
                    <a:ext uri="{9D8B030D-6E8A-4147-A177-3AD203B41FA5}">
                      <a16:colId xmlns:a16="http://schemas.microsoft.com/office/drawing/2014/main" val="361552105"/>
                    </a:ext>
                  </a:extLst>
                </a:gridCol>
                <a:gridCol w="2148218">
                  <a:extLst>
                    <a:ext uri="{9D8B030D-6E8A-4147-A177-3AD203B41FA5}">
                      <a16:colId xmlns:a16="http://schemas.microsoft.com/office/drawing/2014/main" val="3069529310"/>
                    </a:ext>
                  </a:extLst>
                </a:gridCol>
              </a:tblGrid>
              <a:tr h="901198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1/3/2021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1/4/2021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3090"/>
                  </a:ext>
                </a:extLst>
              </a:tr>
              <a:tr h="901198"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50993"/>
                  </a:ext>
                </a:extLst>
              </a:tr>
              <a:tr h="901198">
                <a:tc>
                  <a:txBody>
                    <a:bodyPr/>
                    <a:lstStyle/>
                    <a:p>
                      <a:r>
                        <a:rPr lang="en-US" dirty="0"/>
                        <a:t>PARTIALLY VACCINATED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3255"/>
                  </a:ext>
                </a:extLst>
              </a:tr>
              <a:tr h="901198">
                <a:tc>
                  <a:txBody>
                    <a:bodyPr/>
                    <a:lstStyle/>
                    <a:p>
                      <a:r>
                        <a:rPr lang="en-US" dirty="0"/>
                        <a:t>FULLY VACCINATED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74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15A67B-ACDC-72A6-A639-1BC108970B3A}"/>
              </a:ext>
            </a:extLst>
          </p:cNvPr>
          <p:cNvSpPr txBox="1"/>
          <p:nvPr/>
        </p:nvSpPr>
        <p:spPr>
          <a:xfrm>
            <a:off x="2303495" y="842809"/>
            <a:ext cx="7765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EXPLORATORY DATA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895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SAMPLE VACCINATION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code defines a sample dataset with columns for "Date," "</a:t>
            </a:r>
            <a:r>
              <a:rPr lang="en-US" dirty="0" err="1"/>
              <a:t>Total_Vaccinations</a:t>
            </a:r>
            <a:r>
              <a:rPr lang="en-US" dirty="0"/>
              <a:t>," "</a:t>
            </a:r>
            <a:r>
              <a:rPr lang="en-US" dirty="0" err="1"/>
              <a:t>People_Vaccinated</a:t>
            </a:r>
            <a:r>
              <a:rPr lang="en-US" dirty="0"/>
              <a:t>," and "</a:t>
            </a:r>
            <a:r>
              <a:rPr lang="en-US" dirty="0" err="1"/>
              <a:t>People_Fully_Vaccinated</a:t>
            </a:r>
            <a:r>
              <a:rPr lang="en-US" dirty="0"/>
              <a:t>." You would replace this with your actual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1427057"/>
            <a:ext cx="3998768" cy="29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5FB0-B515-063C-65D3-FFD4F17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              STATISTICAL ANALYSIS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DB2341-EE92-DA47-EC4F-87D94A590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71562"/>
              </p:ext>
            </p:extLst>
          </p:nvPr>
        </p:nvGraphicFramePr>
        <p:xfrm>
          <a:off x="838201" y="1334723"/>
          <a:ext cx="5867400" cy="4923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19C418-7C6E-1D5A-B0F6-F6DE7363E4B5}"/>
              </a:ext>
            </a:extLst>
          </p:cNvPr>
          <p:cNvSpPr txBox="1"/>
          <p:nvPr/>
        </p:nvSpPr>
        <p:spPr>
          <a:xfrm>
            <a:off x="7343775" y="1808736"/>
            <a:ext cx="3343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Day by day vaccine count keeps increasing.</a:t>
            </a:r>
          </a:p>
          <a:p>
            <a:r>
              <a:rPr lang="en-US" b="1" dirty="0"/>
              <a:t>VACCINES COUNT IN PERCENTAGE: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Day:  1.9%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Day: 9.8%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Day: 29.4%</a:t>
            </a:r>
          </a:p>
          <a:p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Day: 58.8%</a:t>
            </a:r>
          </a:p>
        </p:txBody>
      </p:sp>
    </p:spTree>
    <p:extLst>
      <p:ext uri="{BB962C8B-B14F-4D97-AF65-F5344CB8AC3E}">
        <p14:creationId xmlns:p14="http://schemas.microsoft.com/office/powerpoint/2010/main" val="25776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 basic statistics, including the mean and maximum values for various vaccination-related columns.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9" y="1357624"/>
            <a:ext cx="5136571" cy="33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PRINT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Print the calculated statistics to the console.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90688"/>
            <a:ext cx="4544291" cy="29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PLOT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code creates a line plot that visualizes the vaccination progress over time for different categories. It sets labels, titles, legends, and gridlines to make the plot informative.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Now, when you run this code, you'll get a plot showing the COVID-19 vaccination progress over time, along with basic statistics printed to the console.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229852"/>
            <a:ext cx="2858513" cy="30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05CC-88FB-A7A7-8E5F-880A9206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                    VISUALIZATION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DBB539C-E88B-E33B-7822-0D14B44F1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959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328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Wingdings</vt:lpstr>
      <vt:lpstr>Office Theme</vt:lpstr>
      <vt:lpstr>1_Office Theme</vt:lpstr>
      <vt:lpstr>COVID-19 VACCINE ANALYSIS OPTIMIZING DEPLOYEMENT -1</vt:lpstr>
      <vt:lpstr>                  DATA COLLECTION</vt:lpstr>
      <vt:lpstr>PowerPoint Presentation</vt:lpstr>
      <vt:lpstr>SAMPLE VACCINATION DATA</vt:lpstr>
      <vt:lpstr>                STATISTICAL ANALYSIS</vt:lpstr>
      <vt:lpstr>BASIC STATISTICS</vt:lpstr>
      <vt:lpstr>PRINT STATISTICS</vt:lpstr>
      <vt:lpstr>PLOT THE DATA</vt:lpstr>
      <vt:lpstr>                      VISUALIZATION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VARSHINI V</dc:creator>
  <cp:lastModifiedBy>Roopa k</cp:lastModifiedBy>
  <cp:revision>3</cp:revision>
  <dcterms:created xsi:type="dcterms:W3CDTF">2023-10-04T07:45:27Z</dcterms:created>
  <dcterms:modified xsi:type="dcterms:W3CDTF">2023-10-25T04:04:25Z</dcterms:modified>
</cp:coreProperties>
</file>