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58" r:id="rId5"/>
    <p:sldId id="257"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6" autoAdjust="0"/>
    <p:restoredTop sz="94660"/>
  </p:normalViewPr>
  <p:slideViewPr>
    <p:cSldViewPr snapToGrid="0">
      <p:cViewPr varScale="1">
        <p:scale>
          <a:sx n="82" d="100"/>
          <a:sy n="82" d="100"/>
        </p:scale>
        <p:origin x="9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 VARSHINI V" userId="2b22de40bb20886e" providerId="LiveId" clId="{BD6FE05D-0924-4CC7-B658-3DB2CB69B946}"/>
    <pc:docChg chg="undo custSel addSld delSld modSld sldOrd">
      <pc:chgData name="NISHA VARSHINI V" userId="2b22de40bb20886e" providerId="LiveId" clId="{BD6FE05D-0924-4CC7-B658-3DB2CB69B946}" dt="2023-10-04T08:45:40.503" v="655" actId="47"/>
      <pc:docMkLst>
        <pc:docMk/>
      </pc:docMkLst>
      <pc:sldChg chg="modSp mod">
        <pc:chgData name="NISHA VARSHINI V" userId="2b22de40bb20886e" providerId="LiveId" clId="{BD6FE05D-0924-4CC7-B658-3DB2CB69B946}" dt="2023-10-04T08:26:42.665" v="579" actId="113"/>
        <pc:sldMkLst>
          <pc:docMk/>
          <pc:sldMk cId="492457430" sldId="256"/>
        </pc:sldMkLst>
        <pc:spChg chg="mod">
          <ac:chgData name="NISHA VARSHINI V" userId="2b22de40bb20886e" providerId="LiveId" clId="{BD6FE05D-0924-4CC7-B658-3DB2CB69B946}" dt="2023-10-04T08:25:25.256" v="543" actId="255"/>
          <ac:spMkLst>
            <pc:docMk/>
            <pc:sldMk cId="492457430" sldId="256"/>
            <ac:spMk id="2" creationId="{F4BA6DB6-C4EA-D599-2EB4-0DB0E88674F1}"/>
          </ac:spMkLst>
        </pc:spChg>
        <pc:spChg chg="mod">
          <ac:chgData name="NISHA VARSHINI V" userId="2b22de40bb20886e" providerId="LiveId" clId="{BD6FE05D-0924-4CC7-B658-3DB2CB69B946}" dt="2023-10-04T08:26:42.665" v="579" actId="113"/>
          <ac:spMkLst>
            <pc:docMk/>
            <pc:sldMk cId="492457430" sldId="256"/>
            <ac:spMk id="3" creationId="{0D1D7D04-C8CF-70BD-1F18-5B9C34DDAD27}"/>
          </ac:spMkLst>
        </pc:spChg>
      </pc:sldChg>
      <pc:sldChg chg="addSp modSp mod">
        <pc:chgData name="NISHA VARSHINI V" userId="2b22de40bb20886e" providerId="LiveId" clId="{BD6FE05D-0924-4CC7-B658-3DB2CB69B946}" dt="2023-10-04T08:11:27.800" v="20" actId="1076"/>
        <pc:sldMkLst>
          <pc:docMk/>
          <pc:sldMk cId="318952294" sldId="257"/>
        </pc:sldMkLst>
        <pc:spChg chg="add mod">
          <ac:chgData name="NISHA VARSHINI V" userId="2b22de40bb20886e" providerId="LiveId" clId="{BD6FE05D-0924-4CC7-B658-3DB2CB69B946}" dt="2023-10-04T08:11:27.800" v="20" actId="1076"/>
          <ac:spMkLst>
            <pc:docMk/>
            <pc:sldMk cId="318952294" sldId="257"/>
            <ac:spMk id="3" creationId="{0115A67B-ACDC-72A6-A639-1BC108970B3A}"/>
          </ac:spMkLst>
        </pc:spChg>
        <pc:graphicFrameChg chg="modGraphic">
          <ac:chgData name="NISHA VARSHINI V" userId="2b22de40bb20886e" providerId="LiveId" clId="{BD6FE05D-0924-4CC7-B658-3DB2CB69B946}" dt="2023-10-04T08:10:17.821" v="14" actId="14734"/>
          <ac:graphicFrameMkLst>
            <pc:docMk/>
            <pc:sldMk cId="318952294" sldId="257"/>
            <ac:graphicFrameMk id="11" creationId="{C5E69090-AB50-FF04-1CAF-C29894CD4DAC}"/>
          </ac:graphicFrameMkLst>
        </pc:graphicFrameChg>
      </pc:sldChg>
      <pc:sldChg chg="del">
        <pc:chgData name="NISHA VARSHINI V" userId="2b22de40bb20886e" providerId="LiveId" clId="{BD6FE05D-0924-4CC7-B658-3DB2CB69B946}" dt="2023-10-04T08:11:36.777" v="21" actId="47"/>
        <pc:sldMkLst>
          <pc:docMk/>
          <pc:sldMk cId="3599572485" sldId="259"/>
        </pc:sldMkLst>
      </pc:sldChg>
      <pc:sldChg chg="modSp new mod ord">
        <pc:chgData name="NISHA VARSHINI V" userId="2b22de40bb20886e" providerId="LiveId" clId="{BD6FE05D-0924-4CC7-B658-3DB2CB69B946}" dt="2023-10-04T08:27:31.958" v="593" actId="20577"/>
        <pc:sldMkLst>
          <pc:docMk/>
          <pc:sldMk cId="1215648538" sldId="262"/>
        </pc:sldMkLst>
        <pc:spChg chg="mod">
          <ac:chgData name="NISHA VARSHINI V" userId="2b22de40bb20886e" providerId="LiveId" clId="{BD6FE05D-0924-4CC7-B658-3DB2CB69B946}" dt="2023-10-04T08:24:36.551" v="516" actId="20577"/>
          <ac:spMkLst>
            <pc:docMk/>
            <pc:sldMk cId="1215648538" sldId="262"/>
            <ac:spMk id="2" creationId="{DB139EF6-10A2-9B87-12E1-31D65F4917A6}"/>
          </ac:spMkLst>
        </pc:spChg>
        <pc:spChg chg="mod">
          <ac:chgData name="NISHA VARSHINI V" userId="2b22de40bb20886e" providerId="LiveId" clId="{BD6FE05D-0924-4CC7-B658-3DB2CB69B946}" dt="2023-10-04T08:27:31.958" v="593" actId="20577"/>
          <ac:spMkLst>
            <pc:docMk/>
            <pc:sldMk cId="1215648538" sldId="262"/>
            <ac:spMk id="3" creationId="{34E771D5-60F0-7ABB-46CF-0774C5C1EEB6}"/>
          </ac:spMkLst>
        </pc:spChg>
      </pc:sldChg>
      <pc:sldChg chg="new del">
        <pc:chgData name="NISHA VARSHINI V" userId="2b22de40bb20886e" providerId="LiveId" clId="{BD6FE05D-0924-4CC7-B658-3DB2CB69B946}" dt="2023-10-04T08:45:40.503" v="655" actId="47"/>
        <pc:sldMkLst>
          <pc:docMk/>
          <pc:sldMk cId="3122893567" sldId="263"/>
        </pc:sldMkLst>
      </pc:sldChg>
      <pc:sldChg chg="modSp new mod">
        <pc:chgData name="NISHA VARSHINI V" userId="2b22de40bb20886e" providerId="LiveId" clId="{BD6FE05D-0924-4CC7-B658-3DB2CB69B946}" dt="2023-10-04T08:31:09.366" v="654" actId="2711"/>
        <pc:sldMkLst>
          <pc:docMk/>
          <pc:sldMk cId="2145125390" sldId="264"/>
        </pc:sldMkLst>
        <pc:spChg chg="mod">
          <ac:chgData name="NISHA VARSHINI V" userId="2b22de40bb20886e" providerId="LiveId" clId="{BD6FE05D-0924-4CC7-B658-3DB2CB69B946}" dt="2023-10-04T08:28:43.824" v="633" actId="255"/>
          <ac:spMkLst>
            <pc:docMk/>
            <pc:sldMk cId="2145125390" sldId="264"/>
            <ac:spMk id="2" creationId="{E018D54C-A9C2-A375-4E34-BE5FE22A16BA}"/>
          </ac:spMkLst>
        </pc:spChg>
        <pc:spChg chg="mod">
          <ac:chgData name="NISHA VARSHINI V" userId="2b22de40bb20886e" providerId="LiveId" clId="{BD6FE05D-0924-4CC7-B658-3DB2CB69B946}" dt="2023-10-04T08:31:09.366" v="654" actId="2711"/>
          <ac:spMkLst>
            <pc:docMk/>
            <pc:sldMk cId="2145125390" sldId="264"/>
            <ac:spMk id="3" creationId="{34D8B80E-5247-0675-0A96-BF883C18806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3513843211017078E-2"/>
          <c:y val="3.5382913806254766E-2"/>
          <c:w val="0.87163242069831659"/>
          <c:h val="0.51948398169336385"/>
        </c:manualLayout>
      </c:layout>
      <c:barChart>
        <c:barDir val="col"/>
        <c:grouping val="clustered"/>
        <c:varyColors val="0"/>
        <c:ser>
          <c:idx val="0"/>
          <c:order val="0"/>
          <c:tx>
            <c:strRef>
              <c:f>Sheet1!$B$1</c:f>
              <c:strCache>
                <c:ptCount val="1"/>
                <c:pt idx="0">
                  <c:v>01-01-2021</c:v>
                </c:pt>
              </c:strCache>
            </c:strRef>
          </c:tx>
          <c:spPr>
            <a:solidFill>
              <a:schemeClr val="accent1"/>
            </a:solidFill>
            <a:ln>
              <a:noFill/>
            </a:ln>
            <a:effectLst/>
          </c:spPr>
          <c:invertIfNegative val="0"/>
          <c:cat>
            <c:strRef>
              <c:f>Sheet1!$A$2:$A$5</c:f>
              <c:strCache>
                <c:ptCount val="1"/>
                <c:pt idx="0">
                  <c:v>VACCINES COUNT</c:v>
                </c:pt>
              </c:strCache>
            </c:strRef>
          </c:cat>
          <c:val>
            <c:numRef>
              <c:f>Sheet1!$B$2:$B$5</c:f>
              <c:numCache>
                <c:formatCode>General</c:formatCode>
                <c:ptCount val="4"/>
                <c:pt idx="0">
                  <c:v>1000</c:v>
                </c:pt>
                <c:pt idx="3">
                  <c:v>4.5</c:v>
                </c:pt>
              </c:numCache>
            </c:numRef>
          </c:val>
          <c:extLst>
            <c:ext xmlns:c16="http://schemas.microsoft.com/office/drawing/2014/chart" uri="{C3380CC4-5D6E-409C-BE32-E72D297353CC}">
              <c16:uniqueId val="{00000000-2F3C-48BC-9433-31E449639131}"/>
            </c:ext>
          </c:extLst>
        </c:ser>
        <c:ser>
          <c:idx val="1"/>
          <c:order val="1"/>
          <c:tx>
            <c:strRef>
              <c:f>Sheet1!$C$1</c:f>
              <c:strCache>
                <c:ptCount val="1"/>
                <c:pt idx="0">
                  <c:v>01-02-2021</c:v>
                </c:pt>
              </c:strCache>
            </c:strRef>
          </c:tx>
          <c:spPr>
            <a:solidFill>
              <a:schemeClr val="accent2"/>
            </a:solidFill>
            <a:ln>
              <a:noFill/>
            </a:ln>
            <a:effectLst/>
          </c:spPr>
          <c:invertIfNegative val="0"/>
          <c:cat>
            <c:strRef>
              <c:f>Sheet1!$A$2:$A$5</c:f>
              <c:strCache>
                <c:ptCount val="1"/>
                <c:pt idx="0">
                  <c:v>VACCINES COUNT</c:v>
                </c:pt>
              </c:strCache>
            </c:strRef>
          </c:cat>
          <c:val>
            <c:numRef>
              <c:f>Sheet1!$C$2:$C$5</c:f>
              <c:numCache>
                <c:formatCode>General</c:formatCode>
                <c:ptCount val="4"/>
                <c:pt idx="0">
                  <c:v>5000</c:v>
                </c:pt>
              </c:numCache>
            </c:numRef>
          </c:val>
          <c:extLst>
            <c:ext xmlns:c16="http://schemas.microsoft.com/office/drawing/2014/chart" uri="{C3380CC4-5D6E-409C-BE32-E72D297353CC}">
              <c16:uniqueId val="{00000001-2F3C-48BC-9433-31E449639131}"/>
            </c:ext>
          </c:extLst>
        </c:ser>
        <c:ser>
          <c:idx val="2"/>
          <c:order val="2"/>
          <c:tx>
            <c:strRef>
              <c:f>Sheet1!$D$1</c:f>
              <c:strCache>
                <c:ptCount val="1"/>
                <c:pt idx="0">
                  <c:v>01-03-2021</c:v>
                </c:pt>
              </c:strCache>
            </c:strRef>
          </c:tx>
          <c:spPr>
            <a:solidFill>
              <a:schemeClr val="accent3"/>
            </a:solidFill>
            <a:ln>
              <a:noFill/>
            </a:ln>
            <a:effectLst/>
          </c:spPr>
          <c:invertIfNegative val="0"/>
          <c:cat>
            <c:strRef>
              <c:f>Sheet1!$A$2:$A$5</c:f>
              <c:strCache>
                <c:ptCount val="1"/>
                <c:pt idx="0">
                  <c:v>VACCINES COUNT</c:v>
                </c:pt>
              </c:strCache>
            </c:strRef>
          </c:cat>
          <c:val>
            <c:numRef>
              <c:f>Sheet1!$D$2:$D$5</c:f>
              <c:numCache>
                <c:formatCode>General</c:formatCode>
                <c:ptCount val="4"/>
                <c:pt idx="0">
                  <c:v>15000</c:v>
                </c:pt>
              </c:numCache>
            </c:numRef>
          </c:val>
          <c:extLst>
            <c:ext xmlns:c16="http://schemas.microsoft.com/office/drawing/2014/chart" uri="{C3380CC4-5D6E-409C-BE32-E72D297353CC}">
              <c16:uniqueId val="{00000002-2F3C-48BC-9433-31E449639131}"/>
            </c:ext>
          </c:extLst>
        </c:ser>
        <c:ser>
          <c:idx val="3"/>
          <c:order val="3"/>
          <c:tx>
            <c:strRef>
              <c:f>Sheet1!$E$1</c:f>
              <c:strCache>
                <c:ptCount val="1"/>
                <c:pt idx="0">
                  <c:v>01-04-2021</c:v>
                </c:pt>
              </c:strCache>
            </c:strRef>
          </c:tx>
          <c:spPr>
            <a:solidFill>
              <a:schemeClr val="accent4"/>
            </a:solidFill>
            <a:ln>
              <a:noFill/>
            </a:ln>
            <a:effectLst/>
          </c:spPr>
          <c:invertIfNegative val="0"/>
          <c:cat>
            <c:strRef>
              <c:f>Sheet1!$A$2:$A$5</c:f>
              <c:strCache>
                <c:ptCount val="1"/>
                <c:pt idx="0">
                  <c:v>VACCINES COUNT</c:v>
                </c:pt>
              </c:strCache>
            </c:strRef>
          </c:cat>
          <c:val>
            <c:numRef>
              <c:f>Sheet1!$E$2:$E$5</c:f>
              <c:numCache>
                <c:formatCode>General</c:formatCode>
                <c:ptCount val="4"/>
                <c:pt idx="0">
                  <c:v>30000</c:v>
                </c:pt>
              </c:numCache>
            </c:numRef>
          </c:val>
          <c:extLst>
            <c:ext xmlns:c16="http://schemas.microsoft.com/office/drawing/2014/chart" uri="{C3380CC4-5D6E-409C-BE32-E72D297353CC}">
              <c16:uniqueId val="{00000003-2F3C-48BC-9433-31E449639131}"/>
            </c:ext>
          </c:extLst>
        </c:ser>
        <c:dLbls>
          <c:showLegendKey val="0"/>
          <c:showVal val="0"/>
          <c:showCatName val="0"/>
          <c:showSerName val="0"/>
          <c:showPercent val="0"/>
          <c:showBubbleSize val="0"/>
        </c:dLbls>
        <c:gapWidth val="219"/>
        <c:overlap val="-27"/>
        <c:axId val="1951857663"/>
        <c:axId val="2012906959"/>
      </c:barChart>
      <c:catAx>
        <c:axId val="1951857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2906959"/>
        <c:crosses val="autoZero"/>
        <c:auto val="1"/>
        <c:lblAlgn val="ctr"/>
        <c:lblOffset val="100"/>
        <c:noMultiLvlLbl val="0"/>
      </c:catAx>
      <c:valAx>
        <c:axId val="20129069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51857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VACCINATION</c:v>
                </c:pt>
              </c:strCache>
            </c:strRef>
          </c:tx>
          <c:spPr>
            <a:solidFill>
              <a:schemeClr val="accent1"/>
            </a:solidFill>
            <a:ln>
              <a:noFill/>
            </a:ln>
            <a:effectLst/>
          </c:spPr>
          <c:invertIfNegative val="0"/>
          <c:cat>
            <c:numRef>
              <c:f>Sheet1!$A$2:$A$5</c:f>
              <c:numCache>
                <c:formatCode>m/d/yyyy</c:formatCode>
                <c:ptCount val="4"/>
                <c:pt idx="0">
                  <c:v>44197</c:v>
                </c:pt>
                <c:pt idx="1">
                  <c:v>44228</c:v>
                </c:pt>
                <c:pt idx="2">
                  <c:v>44256</c:v>
                </c:pt>
                <c:pt idx="3">
                  <c:v>44287</c:v>
                </c:pt>
              </c:numCache>
            </c:numRef>
          </c:cat>
          <c:val>
            <c:numRef>
              <c:f>Sheet1!$B$2:$B$5</c:f>
              <c:numCache>
                <c:formatCode>General</c:formatCode>
                <c:ptCount val="4"/>
                <c:pt idx="0">
                  <c:v>1000</c:v>
                </c:pt>
                <c:pt idx="1">
                  <c:v>5000</c:v>
                </c:pt>
                <c:pt idx="2">
                  <c:v>15000</c:v>
                </c:pt>
                <c:pt idx="3">
                  <c:v>30000</c:v>
                </c:pt>
              </c:numCache>
            </c:numRef>
          </c:val>
          <c:extLst>
            <c:ext xmlns:c16="http://schemas.microsoft.com/office/drawing/2014/chart" uri="{C3380CC4-5D6E-409C-BE32-E72D297353CC}">
              <c16:uniqueId val="{00000000-4E2D-4C51-9050-C89955A4C574}"/>
            </c:ext>
          </c:extLst>
        </c:ser>
        <c:ser>
          <c:idx val="1"/>
          <c:order val="1"/>
          <c:tx>
            <c:strRef>
              <c:f>Sheet1!$C$1</c:f>
              <c:strCache>
                <c:ptCount val="1"/>
                <c:pt idx="0">
                  <c:v>PARTIALLY VACCINATED</c:v>
                </c:pt>
              </c:strCache>
            </c:strRef>
          </c:tx>
          <c:spPr>
            <a:solidFill>
              <a:schemeClr val="accent2"/>
            </a:solidFill>
            <a:ln>
              <a:noFill/>
            </a:ln>
            <a:effectLst/>
          </c:spPr>
          <c:invertIfNegative val="0"/>
          <c:cat>
            <c:numRef>
              <c:f>Sheet1!$A$2:$A$5</c:f>
              <c:numCache>
                <c:formatCode>m/d/yyyy</c:formatCode>
                <c:ptCount val="4"/>
                <c:pt idx="0">
                  <c:v>44197</c:v>
                </c:pt>
                <c:pt idx="1">
                  <c:v>44228</c:v>
                </c:pt>
                <c:pt idx="2">
                  <c:v>44256</c:v>
                </c:pt>
                <c:pt idx="3">
                  <c:v>44287</c:v>
                </c:pt>
              </c:numCache>
            </c:numRef>
          </c:cat>
          <c:val>
            <c:numRef>
              <c:f>Sheet1!$C$2:$C$5</c:f>
              <c:numCache>
                <c:formatCode>General</c:formatCode>
                <c:ptCount val="4"/>
                <c:pt idx="0">
                  <c:v>800</c:v>
                </c:pt>
                <c:pt idx="1">
                  <c:v>4000</c:v>
                </c:pt>
                <c:pt idx="2">
                  <c:v>12000</c:v>
                </c:pt>
                <c:pt idx="3">
                  <c:v>24000</c:v>
                </c:pt>
              </c:numCache>
            </c:numRef>
          </c:val>
          <c:extLst>
            <c:ext xmlns:c16="http://schemas.microsoft.com/office/drawing/2014/chart" uri="{C3380CC4-5D6E-409C-BE32-E72D297353CC}">
              <c16:uniqueId val="{00000001-4E2D-4C51-9050-C89955A4C574}"/>
            </c:ext>
          </c:extLst>
        </c:ser>
        <c:ser>
          <c:idx val="2"/>
          <c:order val="2"/>
          <c:tx>
            <c:strRef>
              <c:f>Sheet1!$D$1</c:f>
              <c:strCache>
                <c:ptCount val="1"/>
                <c:pt idx="0">
                  <c:v>FULLY VACCINATED</c:v>
                </c:pt>
              </c:strCache>
            </c:strRef>
          </c:tx>
          <c:spPr>
            <a:solidFill>
              <a:schemeClr val="accent3"/>
            </a:solidFill>
            <a:ln>
              <a:noFill/>
            </a:ln>
            <a:effectLst/>
          </c:spPr>
          <c:invertIfNegative val="0"/>
          <c:cat>
            <c:numRef>
              <c:f>Sheet1!$A$2:$A$5</c:f>
              <c:numCache>
                <c:formatCode>m/d/yyyy</c:formatCode>
                <c:ptCount val="4"/>
                <c:pt idx="0">
                  <c:v>44197</c:v>
                </c:pt>
                <c:pt idx="1">
                  <c:v>44228</c:v>
                </c:pt>
                <c:pt idx="2">
                  <c:v>44256</c:v>
                </c:pt>
                <c:pt idx="3">
                  <c:v>44287</c:v>
                </c:pt>
              </c:numCache>
            </c:numRef>
          </c:cat>
          <c:val>
            <c:numRef>
              <c:f>Sheet1!$D$2:$D$5</c:f>
              <c:numCache>
                <c:formatCode>General</c:formatCode>
                <c:ptCount val="4"/>
                <c:pt idx="0">
                  <c:v>200</c:v>
                </c:pt>
                <c:pt idx="1">
                  <c:v>1000</c:v>
                </c:pt>
                <c:pt idx="2">
                  <c:v>3000</c:v>
                </c:pt>
                <c:pt idx="3">
                  <c:v>6000</c:v>
                </c:pt>
              </c:numCache>
            </c:numRef>
          </c:val>
          <c:extLst>
            <c:ext xmlns:c16="http://schemas.microsoft.com/office/drawing/2014/chart" uri="{C3380CC4-5D6E-409C-BE32-E72D297353CC}">
              <c16:uniqueId val="{00000002-4E2D-4C51-9050-C89955A4C574}"/>
            </c:ext>
          </c:extLst>
        </c:ser>
        <c:dLbls>
          <c:showLegendKey val="0"/>
          <c:showVal val="0"/>
          <c:showCatName val="0"/>
          <c:showSerName val="0"/>
          <c:showPercent val="0"/>
          <c:showBubbleSize val="0"/>
        </c:dLbls>
        <c:gapWidth val="219"/>
        <c:overlap val="-27"/>
        <c:axId val="2016882111"/>
        <c:axId val="2043480175"/>
      </c:barChart>
      <c:dateAx>
        <c:axId val="2016882111"/>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3480175"/>
        <c:crosses val="autoZero"/>
        <c:auto val="1"/>
        <c:lblOffset val="100"/>
        <c:baseTimeUnit val="months"/>
      </c:dateAx>
      <c:valAx>
        <c:axId val="20434801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68821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2CC7-7314-1D04-2C41-F4274CF031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48EC34-6313-4434-BB16-24F3CE186A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64A550-FEB9-5913-5D60-85C4F9E9F2C3}"/>
              </a:ext>
            </a:extLst>
          </p:cNvPr>
          <p:cNvSpPr>
            <a:spLocks noGrp="1"/>
          </p:cNvSpPr>
          <p:nvPr>
            <p:ph type="dt" sz="half" idx="10"/>
          </p:nvPr>
        </p:nvSpPr>
        <p:spPr/>
        <p:txBody>
          <a:bodyPr/>
          <a:lstStyle/>
          <a:p>
            <a:fld id="{1F05D3E8-F163-4234-813A-F220461E7A93}" type="datetimeFigureOut">
              <a:rPr lang="en-IN" smtClean="0"/>
              <a:t>04-10-2023</a:t>
            </a:fld>
            <a:endParaRPr lang="en-IN"/>
          </a:p>
        </p:txBody>
      </p:sp>
      <p:sp>
        <p:nvSpPr>
          <p:cNvPr id="5" name="Footer Placeholder 4">
            <a:extLst>
              <a:ext uri="{FF2B5EF4-FFF2-40B4-BE49-F238E27FC236}">
                <a16:creationId xmlns:a16="http://schemas.microsoft.com/office/drawing/2014/main" id="{4BEB5EB5-151F-E984-FA18-4A1811F34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D2443D-9427-C655-EA04-6ED773E8E59A}"/>
              </a:ext>
            </a:extLst>
          </p:cNvPr>
          <p:cNvSpPr>
            <a:spLocks noGrp="1"/>
          </p:cNvSpPr>
          <p:nvPr>
            <p:ph type="sldNum" sz="quarter" idx="12"/>
          </p:nvPr>
        </p:nvSpPr>
        <p:spPr/>
        <p:txBody>
          <a:bodyPr/>
          <a:lstStyle/>
          <a:p>
            <a:fld id="{54EBF016-CADC-466E-AA43-157B1A5B3236}" type="slidenum">
              <a:rPr lang="en-IN" smtClean="0"/>
              <a:t>‹#›</a:t>
            </a:fld>
            <a:endParaRPr lang="en-IN"/>
          </a:p>
        </p:txBody>
      </p:sp>
    </p:spTree>
    <p:extLst>
      <p:ext uri="{BB962C8B-B14F-4D97-AF65-F5344CB8AC3E}">
        <p14:creationId xmlns:p14="http://schemas.microsoft.com/office/powerpoint/2010/main" val="63212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11710-13CE-515D-FB9C-C9D167B33D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3C4E1F-D783-672A-2AAB-33B8DC0D9A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0A7D60-5E43-F28C-D786-53CFC81B7823}"/>
              </a:ext>
            </a:extLst>
          </p:cNvPr>
          <p:cNvSpPr>
            <a:spLocks noGrp="1"/>
          </p:cNvSpPr>
          <p:nvPr>
            <p:ph type="dt" sz="half" idx="10"/>
          </p:nvPr>
        </p:nvSpPr>
        <p:spPr/>
        <p:txBody>
          <a:bodyPr/>
          <a:lstStyle/>
          <a:p>
            <a:fld id="{1F05D3E8-F163-4234-813A-F220461E7A93}" type="datetimeFigureOut">
              <a:rPr lang="en-IN" smtClean="0"/>
              <a:t>04-10-2023</a:t>
            </a:fld>
            <a:endParaRPr lang="en-IN"/>
          </a:p>
        </p:txBody>
      </p:sp>
      <p:sp>
        <p:nvSpPr>
          <p:cNvPr id="5" name="Footer Placeholder 4">
            <a:extLst>
              <a:ext uri="{FF2B5EF4-FFF2-40B4-BE49-F238E27FC236}">
                <a16:creationId xmlns:a16="http://schemas.microsoft.com/office/drawing/2014/main" id="{536CC284-D1FF-6958-01E5-ACC8FD0ED5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C2C1C0-9D74-54B5-A72B-46F429194FE1}"/>
              </a:ext>
            </a:extLst>
          </p:cNvPr>
          <p:cNvSpPr>
            <a:spLocks noGrp="1"/>
          </p:cNvSpPr>
          <p:nvPr>
            <p:ph type="sldNum" sz="quarter" idx="12"/>
          </p:nvPr>
        </p:nvSpPr>
        <p:spPr/>
        <p:txBody>
          <a:bodyPr/>
          <a:lstStyle/>
          <a:p>
            <a:fld id="{54EBF016-CADC-466E-AA43-157B1A5B3236}" type="slidenum">
              <a:rPr lang="en-IN" smtClean="0"/>
              <a:t>‹#›</a:t>
            </a:fld>
            <a:endParaRPr lang="en-IN"/>
          </a:p>
        </p:txBody>
      </p:sp>
    </p:spTree>
    <p:extLst>
      <p:ext uri="{BB962C8B-B14F-4D97-AF65-F5344CB8AC3E}">
        <p14:creationId xmlns:p14="http://schemas.microsoft.com/office/powerpoint/2010/main" val="192163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6C14B4-4408-5037-D32A-FFB20D6B80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59A3F2-238C-0F06-6812-1C32D2816F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36261B-E5BE-0B4B-5940-77C69704D6A9}"/>
              </a:ext>
            </a:extLst>
          </p:cNvPr>
          <p:cNvSpPr>
            <a:spLocks noGrp="1"/>
          </p:cNvSpPr>
          <p:nvPr>
            <p:ph type="dt" sz="half" idx="10"/>
          </p:nvPr>
        </p:nvSpPr>
        <p:spPr/>
        <p:txBody>
          <a:bodyPr/>
          <a:lstStyle/>
          <a:p>
            <a:fld id="{1F05D3E8-F163-4234-813A-F220461E7A93}" type="datetimeFigureOut">
              <a:rPr lang="en-IN" smtClean="0"/>
              <a:t>04-10-2023</a:t>
            </a:fld>
            <a:endParaRPr lang="en-IN"/>
          </a:p>
        </p:txBody>
      </p:sp>
      <p:sp>
        <p:nvSpPr>
          <p:cNvPr id="5" name="Footer Placeholder 4">
            <a:extLst>
              <a:ext uri="{FF2B5EF4-FFF2-40B4-BE49-F238E27FC236}">
                <a16:creationId xmlns:a16="http://schemas.microsoft.com/office/drawing/2014/main" id="{23DC5D6A-8B2A-0BB7-494E-2CA8497781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B5C11F-B68A-E312-8854-79724F5A2EA3}"/>
              </a:ext>
            </a:extLst>
          </p:cNvPr>
          <p:cNvSpPr>
            <a:spLocks noGrp="1"/>
          </p:cNvSpPr>
          <p:nvPr>
            <p:ph type="sldNum" sz="quarter" idx="12"/>
          </p:nvPr>
        </p:nvSpPr>
        <p:spPr/>
        <p:txBody>
          <a:bodyPr/>
          <a:lstStyle/>
          <a:p>
            <a:fld id="{54EBF016-CADC-466E-AA43-157B1A5B3236}" type="slidenum">
              <a:rPr lang="en-IN" smtClean="0"/>
              <a:t>‹#›</a:t>
            </a:fld>
            <a:endParaRPr lang="en-IN"/>
          </a:p>
        </p:txBody>
      </p:sp>
    </p:spTree>
    <p:extLst>
      <p:ext uri="{BB962C8B-B14F-4D97-AF65-F5344CB8AC3E}">
        <p14:creationId xmlns:p14="http://schemas.microsoft.com/office/powerpoint/2010/main" val="193365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243AE-580A-EF64-90AC-B2158F1FE4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F6FB4F-2147-3C5E-782F-E0A09C446A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A75347-DD76-9B35-DE72-56FCB7AAF36F}"/>
              </a:ext>
            </a:extLst>
          </p:cNvPr>
          <p:cNvSpPr>
            <a:spLocks noGrp="1"/>
          </p:cNvSpPr>
          <p:nvPr>
            <p:ph type="dt" sz="half" idx="10"/>
          </p:nvPr>
        </p:nvSpPr>
        <p:spPr/>
        <p:txBody>
          <a:bodyPr/>
          <a:lstStyle/>
          <a:p>
            <a:fld id="{1F05D3E8-F163-4234-813A-F220461E7A93}" type="datetimeFigureOut">
              <a:rPr lang="en-IN" smtClean="0"/>
              <a:t>04-10-2023</a:t>
            </a:fld>
            <a:endParaRPr lang="en-IN"/>
          </a:p>
        </p:txBody>
      </p:sp>
      <p:sp>
        <p:nvSpPr>
          <p:cNvPr id="5" name="Footer Placeholder 4">
            <a:extLst>
              <a:ext uri="{FF2B5EF4-FFF2-40B4-BE49-F238E27FC236}">
                <a16:creationId xmlns:a16="http://schemas.microsoft.com/office/drawing/2014/main" id="{6D97C9B4-E0DC-C87F-D64F-DBBCABD16B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4E0EB9-DB4C-2659-4AB4-9666F3BA4C42}"/>
              </a:ext>
            </a:extLst>
          </p:cNvPr>
          <p:cNvSpPr>
            <a:spLocks noGrp="1"/>
          </p:cNvSpPr>
          <p:nvPr>
            <p:ph type="sldNum" sz="quarter" idx="12"/>
          </p:nvPr>
        </p:nvSpPr>
        <p:spPr/>
        <p:txBody>
          <a:bodyPr/>
          <a:lstStyle/>
          <a:p>
            <a:fld id="{54EBF016-CADC-466E-AA43-157B1A5B3236}" type="slidenum">
              <a:rPr lang="en-IN" smtClean="0"/>
              <a:t>‹#›</a:t>
            </a:fld>
            <a:endParaRPr lang="en-IN"/>
          </a:p>
        </p:txBody>
      </p:sp>
    </p:spTree>
    <p:extLst>
      <p:ext uri="{BB962C8B-B14F-4D97-AF65-F5344CB8AC3E}">
        <p14:creationId xmlns:p14="http://schemas.microsoft.com/office/powerpoint/2010/main" val="99148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428F-1931-9B4D-90B0-C24FC9C17B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B18737-E82E-0CD3-0E2A-A2AA13CD97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B8F929-F75E-CF04-C3D0-E788095D1317}"/>
              </a:ext>
            </a:extLst>
          </p:cNvPr>
          <p:cNvSpPr>
            <a:spLocks noGrp="1"/>
          </p:cNvSpPr>
          <p:nvPr>
            <p:ph type="dt" sz="half" idx="10"/>
          </p:nvPr>
        </p:nvSpPr>
        <p:spPr/>
        <p:txBody>
          <a:bodyPr/>
          <a:lstStyle/>
          <a:p>
            <a:fld id="{1F05D3E8-F163-4234-813A-F220461E7A93}" type="datetimeFigureOut">
              <a:rPr lang="en-IN" smtClean="0"/>
              <a:t>04-10-2023</a:t>
            </a:fld>
            <a:endParaRPr lang="en-IN"/>
          </a:p>
        </p:txBody>
      </p:sp>
      <p:sp>
        <p:nvSpPr>
          <p:cNvPr id="5" name="Footer Placeholder 4">
            <a:extLst>
              <a:ext uri="{FF2B5EF4-FFF2-40B4-BE49-F238E27FC236}">
                <a16:creationId xmlns:a16="http://schemas.microsoft.com/office/drawing/2014/main" id="{CC97BF9A-0601-5601-3346-BAF79EB445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1D1EC-C508-3BAF-F805-D823AC0DC859}"/>
              </a:ext>
            </a:extLst>
          </p:cNvPr>
          <p:cNvSpPr>
            <a:spLocks noGrp="1"/>
          </p:cNvSpPr>
          <p:nvPr>
            <p:ph type="sldNum" sz="quarter" idx="12"/>
          </p:nvPr>
        </p:nvSpPr>
        <p:spPr/>
        <p:txBody>
          <a:bodyPr/>
          <a:lstStyle/>
          <a:p>
            <a:fld id="{54EBF016-CADC-466E-AA43-157B1A5B3236}" type="slidenum">
              <a:rPr lang="en-IN" smtClean="0"/>
              <a:t>‹#›</a:t>
            </a:fld>
            <a:endParaRPr lang="en-IN"/>
          </a:p>
        </p:txBody>
      </p:sp>
    </p:spTree>
    <p:extLst>
      <p:ext uri="{BB962C8B-B14F-4D97-AF65-F5344CB8AC3E}">
        <p14:creationId xmlns:p14="http://schemas.microsoft.com/office/powerpoint/2010/main" val="3742224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E02D-8FD8-C3BB-FF6F-2CE556755E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10C6D7-E7AE-E0B9-062A-C37810A303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3A6D87-45F7-B887-9246-6DE5B668FA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076492-70FD-02DA-5221-CF373F3EF71B}"/>
              </a:ext>
            </a:extLst>
          </p:cNvPr>
          <p:cNvSpPr>
            <a:spLocks noGrp="1"/>
          </p:cNvSpPr>
          <p:nvPr>
            <p:ph type="dt" sz="half" idx="10"/>
          </p:nvPr>
        </p:nvSpPr>
        <p:spPr/>
        <p:txBody>
          <a:bodyPr/>
          <a:lstStyle/>
          <a:p>
            <a:fld id="{1F05D3E8-F163-4234-813A-F220461E7A93}" type="datetimeFigureOut">
              <a:rPr lang="en-IN" smtClean="0"/>
              <a:t>04-10-2023</a:t>
            </a:fld>
            <a:endParaRPr lang="en-IN"/>
          </a:p>
        </p:txBody>
      </p:sp>
      <p:sp>
        <p:nvSpPr>
          <p:cNvPr id="6" name="Footer Placeholder 5">
            <a:extLst>
              <a:ext uri="{FF2B5EF4-FFF2-40B4-BE49-F238E27FC236}">
                <a16:creationId xmlns:a16="http://schemas.microsoft.com/office/drawing/2014/main" id="{CA25FB8D-BEBB-DCD9-B4C8-3738CFFB29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CEA489-A926-7483-A47F-1487ED94229B}"/>
              </a:ext>
            </a:extLst>
          </p:cNvPr>
          <p:cNvSpPr>
            <a:spLocks noGrp="1"/>
          </p:cNvSpPr>
          <p:nvPr>
            <p:ph type="sldNum" sz="quarter" idx="12"/>
          </p:nvPr>
        </p:nvSpPr>
        <p:spPr/>
        <p:txBody>
          <a:bodyPr/>
          <a:lstStyle/>
          <a:p>
            <a:fld id="{54EBF016-CADC-466E-AA43-157B1A5B3236}" type="slidenum">
              <a:rPr lang="en-IN" smtClean="0"/>
              <a:t>‹#›</a:t>
            </a:fld>
            <a:endParaRPr lang="en-IN"/>
          </a:p>
        </p:txBody>
      </p:sp>
    </p:spTree>
    <p:extLst>
      <p:ext uri="{BB962C8B-B14F-4D97-AF65-F5344CB8AC3E}">
        <p14:creationId xmlns:p14="http://schemas.microsoft.com/office/powerpoint/2010/main" val="316140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F5AA-D715-8834-6DC3-557A448B92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F350B9-66A6-C307-3557-B44A9698F8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D3071C-A7FF-65AB-221C-927791B2A2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93C1E7-394D-DE65-88F0-04C05B4D8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4410F5-3112-0A95-DBE4-6CCA1F0C44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A8D8B5-0168-CC7D-29C5-D9EC7508D1B4}"/>
              </a:ext>
            </a:extLst>
          </p:cNvPr>
          <p:cNvSpPr>
            <a:spLocks noGrp="1"/>
          </p:cNvSpPr>
          <p:nvPr>
            <p:ph type="dt" sz="half" idx="10"/>
          </p:nvPr>
        </p:nvSpPr>
        <p:spPr/>
        <p:txBody>
          <a:bodyPr/>
          <a:lstStyle/>
          <a:p>
            <a:fld id="{1F05D3E8-F163-4234-813A-F220461E7A93}" type="datetimeFigureOut">
              <a:rPr lang="en-IN" smtClean="0"/>
              <a:t>04-10-2023</a:t>
            </a:fld>
            <a:endParaRPr lang="en-IN"/>
          </a:p>
        </p:txBody>
      </p:sp>
      <p:sp>
        <p:nvSpPr>
          <p:cNvPr id="8" name="Footer Placeholder 7">
            <a:extLst>
              <a:ext uri="{FF2B5EF4-FFF2-40B4-BE49-F238E27FC236}">
                <a16:creationId xmlns:a16="http://schemas.microsoft.com/office/drawing/2014/main" id="{57BFE92F-1E56-3B78-1299-0F887AB82F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3CF0EC-2E39-C8A6-EF63-73868E04399D}"/>
              </a:ext>
            </a:extLst>
          </p:cNvPr>
          <p:cNvSpPr>
            <a:spLocks noGrp="1"/>
          </p:cNvSpPr>
          <p:nvPr>
            <p:ph type="sldNum" sz="quarter" idx="12"/>
          </p:nvPr>
        </p:nvSpPr>
        <p:spPr/>
        <p:txBody>
          <a:bodyPr/>
          <a:lstStyle/>
          <a:p>
            <a:fld id="{54EBF016-CADC-466E-AA43-157B1A5B3236}" type="slidenum">
              <a:rPr lang="en-IN" smtClean="0"/>
              <a:t>‹#›</a:t>
            </a:fld>
            <a:endParaRPr lang="en-IN"/>
          </a:p>
        </p:txBody>
      </p:sp>
    </p:spTree>
    <p:extLst>
      <p:ext uri="{BB962C8B-B14F-4D97-AF65-F5344CB8AC3E}">
        <p14:creationId xmlns:p14="http://schemas.microsoft.com/office/powerpoint/2010/main" val="106414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5F12B-6A66-6380-8CE0-822D5AF326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A0D53E-E3EA-B914-99EA-8CE33B40E131}"/>
              </a:ext>
            </a:extLst>
          </p:cNvPr>
          <p:cNvSpPr>
            <a:spLocks noGrp="1"/>
          </p:cNvSpPr>
          <p:nvPr>
            <p:ph type="dt" sz="half" idx="10"/>
          </p:nvPr>
        </p:nvSpPr>
        <p:spPr/>
        <p:txBody>
          <a:bodyPr/>
          <a:lstStyle/>
          <a:p>
            <a:fld id="{1F05D3E8-F163-4234-813A-F220461E7A93}" type="datetimeFigureOut">
              <a:rPr lang="en-IN" smtClean="0"/>
              <a:t>04-10-2023</a:t>
            </a:fld>
            <a:endParaRPr lang="en-IN"/>
          </a:p>
        </p:txBody>
      </p:sp>
      <p:sp>
        <p:nvSpPr>
          <p:cNvPr id="4" name="Footer Placeholder 3">
            <a:extLst>
              <a:ext uri="{FF2B5EF4-FFF2-40B4-BE49-F238E27FC236}">
                <a16:creationId xmlns:a16="http://schemas.microsoft.com/office/drawing/2014/main" id="{0E8A293A-69C6-7924-8891-4CEFDEA193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4AE650-E1D5-A87E-210B-1D72BB505D8B}"/>
              </a:ext>
            </a:extLst>
          </p:cNvPr>
          <p:cNvSpPr>
            <a:spLocks noGrp="1"/>
          </p:cNvSpPr>
          <p:nvPr>
            <p:ph type="sldNum" sz="quarter" idx="12"/>
          </p:nvPr>
        </p:nvSpPr>
        <p:spPr/>
        <p:txBody>
          <a:bodyPr/>
          <a:lstStyle/>
          <a:p>
            <a:fld id="{54EBF016-CADC-466E-AA43-157B1A5B3236}" type="slidenum">
              <a:rPr lang="en-IN" smtClean="0"/>
              <a:t>‹#›</a:t>
            </a:fld>
            <a:endParaRPr lang="en-IN"/>
          </a:p>
        </p:txBody>
      </p:sp>
    </p:spTree>
    <p:extLst>
      <p:ext uri="{BB962C8B-B14F-4D97-AF65-F5344CB8AC3E}">
        <p14:creationId xmlns:p14="http://schemas.microsoft.com/office/powerpoint/2010/main" val="3312828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9AEEE0-7B29-C2CC-9721-50A051AB2110}"/>
              </a:ext>
            </a:extLst>
          </p:cNvPr>
          <p:cNvSpPr>
            <a:spLocks noGrp="1"/>
          </p:cNvSpPr>
          <p:nvPr>
            <p:ph type="dt" sz="half" idx="10"/>
          </p:nvPr>
        </p:nvSpPr>
        <p:spPr/>
        <p:txBody>
          <a:bodyPr/>
          <a:lstStyle/>
          <a:p>
            <a:fld id="{1F05D3E8-F163-4234-813A-F220461E7A93}" type="datetimeFigureOut">
              <a:rPr lang="en-IN" smtClean="0"/>
              <a:t>04-10-2023</a:t>
            </a:fld>
            <a:endParaRPr lang="en-IN"/>
          </a:p>
        </p:txBody>
      </p:sp>
      <p:sp>
        <p:nvSpPr>
          <p:cNvPr id="3" name="Footer Placeholder 2">
            <a:extLst>
              <a:ext uri="{FF2B5EF4-FFF2-40B4-BE49-F238E27FC236}">
                <a16:creationId xmlns:a16="http://schemas.microsoft.com/office/drawing/2014/main" id="{A4CCA8A5-2035-99D5-225B-F44172D45D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B3B8D7-567B-4183-BBA6-90E219DCCA61}"/>
              </a:ext>
            </a:extLst>
          </p:cNvPr>
          <p:cNvSpPr>
            <a:spLocks noGrp="1"/>
          </p:cNvSpPr>
          <p:nvPr>
            <p:ph type="sldNum" sz="quarter" idx="12"/>
          </p:nvPr>
        </p:nvSpPr>
        <p:spPr/>
        <p:txBody>
          <a:bodyPr/>
          <a:lstStyle/>
          <a:p>
            <a:fld id="{54EBF016-CADC-466E-AA43-157B1A5B3236}" type="slidenum">
              <a:rPr lang="en-IN" smtClean="0"/>
              <a:t>‹#›</a:t>
            </a:fld>
            <a:endParaRPr lang="en-IN"/>
          </a:p>
        </p:txBody>
      </p:sp>
    </p:spTree>
    <p:extLst>
      <p:ext uri="{BB962C8B-B14F-4D97-AF65-F5344CB8AC3E}">
        <p14:creationId xmlns:p14="http://schemas.microsoft.com/office/powerpoint/2010/main" val="11101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4DBD-0FFD-24FE-3190-087A3397B0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94E671-B594-F473-3F65-205FEF234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4BA438-47E3-C682-EBB3-A30D33498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570CB-F1BD-D8DD-0F05-CB9AEC63EE5A}"/>
              </a:ext>
            </a:extLst>
          </p:cNvPr>
          <p:cNvSpPr>
            <a:spLocks noGrp="1"/>
          </p:cNvSpPr>
          <p:nvPr>
            <p:ph type="dt" sz="half" idx="10"/>
          </p:nvPr>
        </p:nvSpPr>
        <p:spPr/>
        <p:txBody>
          <a:bodyPr/>
          <a:lstStyle/>
          <a:p>
            <a:fld id="{1F05D3E8-F163-4234-813A-F220461E7A93}" type="datetimeFigureOut">
              <a:rPr lang="en-IN" smtClean="0"/>
              <a:t>04-10-2023</a:t>
            </a:fld>
            <a:endParaRPr lang="en-IN"/>
          </a:p>
        </p:txBody>
      </p:sp>
      <p:sp>
        <p:nvSpPr>
          <p:cNvPr id="6" name="Footer Placeholder 5">
            <a:extLst>
              <a:ext uri="{FF2B5EF4-FFF2-40B4-BE49-F238E27FC236}">
                <a16:creationId xmlns:a16="http://schemas.microsoft.com/office/drawing/2014/main" id="{CA4B7B46-EA86-B5C0-869E-52E04D6386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4673D6-3408-7F48-DD86-949E146DF3DF}"/>
              </a:ext>
            </a:extLst>
          </p:cNvPr>
          <p:cNvSpPr>
            <a:spLocks noGrp="1"/>
          </p:cNvSpPr>
          <p:nvPr>
            <p:ph type="sldNum" sz="quarter" idx="12"/>
          </p:nvPr>
        </p:nvSpPr>
        <p:spPr/>
        <p:txBody>
          <a:bodyPr/>
          <a:lstStyle/>
          <a:p>
            <a:fld id="{54EBF016-CADC-466E-AA43-157B1A5B3236}" type="slidenum">
              <a:rPr lang="en-IN" smtClean="0"/>
              <a:t>‹#›</a:t>
            </a:fld>
            <a:endParaRPr lang="en-IN"/>
          </a:p>
        </p:txBody>
      </p:sp>
    </p:spTree>
    <p:extLst>
      <p:ext uri="{BB962C8B-B14F-4D97-AF65-F5344CB8AC3E}">
        <p14:creationId xmlns:p14="http://schemas.microsoft.com/office/powerpoint/2010/main" val="1190165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BA14-D0EE-47C4-4281-31AC57BC3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7A2275-53CE-6266-908E-AFF38465B0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1E571C-0934-3E6D-4AD3-C5499055C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05BBF0-D6AD-43B1-2C63-E022F4F801D8}"/>
              </a:ext>
            </a:extLst>
          </p:cNvPr>
          <p:cNvSpPr>
            <a:spLocks noGrp="1"/>
          </p:cNvSpPr>
          <p:nvPr>
            <p:ph type="dt" sz="half" idx="10"/>
          </p:nvPr>
        </p:nvSpPr>
        <p:spPr/>
        <p:txBody>
          <a:bodyPr/>
          <a:lstStyle/>
          <a:p>
            <a:fld id="{1F05D3E8-F163-4234-813A-F220461E7A93}" type="datetimeFigureOut">
              <a:rPr lang="en-IN" smtClean="0"/>
              <a:t>04-10-2023</a:t>
            </a:fld>
            <a:endParaRPr lang="en-IN"/>
          </a:p>
        </p:txBody>
      </p:sp>
      <p:sp>
        <p:nvSpPr>
          <p:cNvPr id="6" name="Footer Placeholder 5">
            <a:extLst>
              <a:ext uri="{FF2B5EF4-FFF2-40B4-BE49-F238E27FC236}">
                <a16:creationId xmlns:a16="http://schemas.microsoft.com/office/drawing/2014/main" id="{C96472D5-144E-F5D8-2228-D96A8C3AB1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AF5D29-2D90-DE59-1F0E-B780BDD8977C}"/>
              </a:ext>
            </a:extLst>
          </p:cNvPr>
          <p:cNvSpPr>
            <a:spLocks noGrp="1"/>
          </p:cNvSpPr>
          <p:nvPr>
            <p:ph type="sldNum" sz="quarter" idx="12"/>
          </p:nvPr>
        </p:nvSpPr>
        <p:spPr/>
        <p:txBody>
          <a:bodyPr/>
          <a:lstStyle/>
          <a:p>
            <a:fld id="{54EBF016-CADC-466E-AA43-157B1A5B3236}" type="slidenum">
              <a:rPr lang="en-IN" smtClean="0"/>
              <a:t>‹#›</a:t>
            </a:fld>
            <a:endParaRPr lang="en-IN"/>
          </a:p>
        </p:txBody>
      </p:sp>
    </p:spTree>
    <p:extLst>
      <p:ext uri="{BB962C8B-B14F-4D97-AF65-F5344CB8AC3E}">
        <p14:creationId xmlns:p14="http://schemas.microsoft.com/office/powerpoint/2010/main" val="60657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CA6669-4B69-DECA-22CE-BF6206CA50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A37DA0-AFBF-78DC-5CBF-61DC5F429C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D2D3CE-E2A6-070F-DA37-AC812EE04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5D3E8-F163-4234-813A-F220461E7A93}" type="datetimeFigureOut">
              <a:rPr lang="en-IN" smtClean="0"/>
              <a:t>04-10-2023</a:t>
            </a:fld>
            <a:endParaRPr lang="en-IN"/>
          </a:p>
        </p:txBody>
      </p:sp>
      <p:sp>
        <p:nvSpPr>
          <p:cNvPr id="5" name="Footer Placeholder 4">
            <a:extLst>
              <a:ext uri="{FF2B5EF4-FFF2-40B4-BE49-F238E27FC236}">
                <a16:creationId xmlns:a16="http://schemas.microsoft.com/office/drawing/2014/main" id="{A86E4CEF-F6A6-DF19-5724-24DAF4C1EC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8034DA-159C-C230-6499-791E4452EA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BF016-CADC-466E-AA43-157B1A5B3236}" type="slidenum">
              <a:rPr lang="en-IN" smtClean="0"/>
              <a:t>‹#›</a:t>
            </a:fld>
            <a:endParaRPr lang="en-IN"/>
          </a:p>
        </p:txBody>
      </p:sp>
    </p:spTree>
    <p:extLst>
      <p:ext uri="{BB962C8B-B14F-4D97-AF65-F5344CB8AC3E}">
        <p14:creationId xmlns:p14="http://schemas.microsoft.com/office/powerpoint/2010/main" val="1679817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A6DB6-C4EA-D599-2EB4-0DB0E88674F1}"/>
              </a:ext>
            </a:extLst>
          </p:cNvPr>
          <p:cNvSpPr>
            <a:spLocks noGrp="1"/>
          </p:cNvSpPr>
          <p:nvPr>
            <p:ph type="ctrTitle"/>
          </p:nvPr>
        </p:nvSpPr>
        <p:spPr/>
        <p:txBody>
          <a:bodyPr>
            <a:normAutofit/>
          </a:bodyPr>
          <a:lstStyle/>
          <a:p>
            <a:r>
              <a:rPr lang="en-US" sz="4000" dirty="0">
                <a:latin typeface="Arial Black" panose="020B0A04020102020204" pitchFamily="34" charset="0"/>
              </a:rPr>
              <a:t>COVID-19 VACCINE ANALYSIS</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0D1D7D04-C8CF-70BD-1F18-5B9C34DDAD27}"/>
              </a:ext>
            </a:extLst>
          </p:cNvPr>
          <p:cNvSpPr>
            <a:spLocks noGrp="1"/>
          </p:cNvSpPr>
          <p:nvPr>
            <p:ph type="subTitle" idx="1"/>
          </p:nvPr>
        </p:nvSpPr>
        <p:spPr/>
        <p:txBody>
          <a:bodyPr>
            <a:normAutofit/>
          </a:bodyPr>
          <a:lstStyle/>
          <a:p>
            <a:r>
              <a:rPr lang="en-US" sz="3200" b="1" dirty="0"/>
              <a:t>OPTIMIZING DEPLOYMENT STRATERGIES</a:t>
            </a:r>
            <a:endParaRPr lang="en-IN" sz="3200" b="1" dirty="0"/>
          </a:p>
        </p:txBody>
      </p:sp>
    </p:spTree>
    <p:extLst>
      <p:ext uri="{BB962C8B-B14F-4D97-AF65-F5344CB8AC3E}">
        <p14:creationId xmlns:p14="http://schemas.microsoft.com/office/powerpoint/2010/main" val="49245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9EF6-10A2-9B87-12E1-31D65F4917A6}"/>
              </a:ext>
            </a:extLst>
          </p:cNvPr>
          <p:cNvSpPr>
            <a:spLocks noGrp="1"/>
          </p:cNvSpPr>
          <p:nvPr>
            <p:ph type="title"/>
          </p:nvPr>
        </p:nvSpPr>
        <p:spPr/>
        <p:txBody>
          <a:bodyPr>
            <a:normAutofit/>
          </a:bodyPr>
          <a:lstStyle/>
          <a:p>
            <a:r>
              <a:rPr lang="en-US" sz="3200" dirty="0">
                <a:latin typeface="Arial Black" panose="020B0A04020102020204" pitchFamily="34" charset="0"/>
              </a:rPr>
              <a:t>                 PROBLEM DESCRIPTION </a:t>
            </a: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4E771D5-60F0-7ABB-46CF-0774C5C1EEB6}"/>
              </a:ext>
            </a:extLst>
          </p:cNvPr>
          <p:cNvSpPr>
            <a:spLocks noGrp="1"/>
          </p:cNvSpPr>
          <p:nvPr>
            <p:ph idx="1"/>
          </p:nvPr>
        </p:nvSpPr>
        <p:spPr/>
        <p:txBody>
          <a:bodyPr/>
          <a:lstStyle/>
          <a:p>
            <a:pPr marL="0" indent="0">
              <a:buNone/>
            </a:pPr>
            <a:r>
              <a:rPr lang="en-US" dirty="0"/>
              <a:t>The problem is to conduct an in-depth analysis of COVID-19 vaccine data, focusing on efficacy distribution and adverse effects. The goal is to provide insights that aid policymakers and health organizations in optimizing vaccine development strategies. This project involves data collection, data preprocessing, EDA , statistical analysis and visualization.</a:t>
            </a:r>
            <a:endParaRPr lang="en-IN" dirty="0"/>
          </a:p>
        </p:txBody>
      </p:sp>
    </p:spTree>
    <p:extLst>
      <p:ext uri="{BB962C8B-B14F-4D97-AF65-F5344CB8AC3E}">
        <p14:creationId xmlns:p14="http://schemas.microsoft.com/office/powerpoint/2010/main" val="121564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D54C-A9C2-A375-4E34-BE5FE22A16BA}"/>
              </a:ext>
            </a:extLst>
          </p:cNvPr>
          <p:cNvSpPr>
            <a:spLocks noGrp="1"/>
          </p:cNvSpPr>
          <p:nvPr>
            <p:ph type="title"/>
          </p:nvPr>
        </p:nvSpPr>
        <p:spPr/>
        <p:txBody>
          <a:bodyPr/>
          <a:lstStyle/>
          <a:p>
            <a:r>
              <a:rPr lang="en-US" dirty="0"/>
              <a:t>                      </a:t>
            </a:r>
            <a:r>
              <a:rPr lang="en-US" sz="3200" dirty="0">
                <a:latin typeface="Arial Black" panose="020B0A04020102020204" pitchFamily="34" charset="0"/>
              </a:rPr>
              <a:t>DESIGN THINKING</a:t>
            </a: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4D8B80E-5247-0675-0A96-BF883C188065}"/>
              </a:ext>
            </a:extLst>
          </p:cNvPr>
          <p:cNvSpPr>
            <a:spLocks noGrp="1"/>
          </p:cNvSpPr>
          <p:nvPr>
            <p:ph idx="1"/>
          </p:nvPr>
        </p:nvSpPr>
        <p:spPr/>
        <p:txBody>
          <a:bodyPr>
            <a:normAutofit/>
          </a:bodyPr>
          <a:lstStyle/>
          <a:p>
            <a:pPr marL="0" indent="0">
              <a:buNone/>
            </a:pPr>
            <a:endParaRPr lang="en-US" b="0" i="0" dirty="0">
              <a:solidFill>
                <a:srgbClr val="313131"/>
              </a:solidFill>
              <a:effectLst/>
              <a:latin typeface="Roboto" panose="020F0502020204030204" pitchFamily="2" charset="0"/>
            </a:endParaRPr>
          </a:p>
          <a:p>
            <a:pPr>
              <a:buFont typeface="Wingdings" panose="05000000000000000000" pitchFamily="2" charset="2"/>
              <a:buChar char="§"/>
            </a:pPr>
            <a:r>
              <a:rPr lang="en-US" b="0" i="0" dirty="0">
                <a:solidFill>
                  <a:srgbClr val="313131"/>
                </a:solidFill>
                <a:effectLst/>
              </a:rPr>
              <a:t>Data Collection</a:t>
            </a:r>
            <a:endParaRPr lang="en-US" b="0" i="0" dirty="0">
              <a:solidFill>
                <a:srgbClr val="500050"/>
              </a:solidFill>
              <a:effectLst/>
            </a:endParaRPr>
          </a:p>
          <a:p>
            <a:pPr>
              <a:buFont typeface="Wingdings" panose="05000000000000000000" pitchFamily="2" charset="2"/>
              <a:buChar char="§"/>
            </a:pPr>
            <a:r>
              <a:rPr lang="en-US" b="0" i="0" dirty="0">
                <a:solidFill>
                  <a:srgbClr val="313131"/>
                </a:solidFill>
                <a:effectLst/>
              </a:rPr>
              <a:t>Data Preprocessing</a:t>
            </a:r>
            <a:endParaRPr lang="en-US" b="0" i="0" dirty="0">
              <a:solidFill>
                <a:srgbClr val="500050"/>
              </a:solidFill>
              <a:effectLst/>
            </a:endParaRPr>
          </a:p>
          <a:p>
            <a:pPr>
              <a:buFont typeface="Wingdings" panose="05000000000000000000" pitchFamily="2" charset="2"/>
              <a:buChar char="§"/>
            </a:pPr>
            <a:r>
              <a:rPr lang="en-US" b="0" i="0" dirty="0">
                <a:solidFill>
                  <a:srgbClr val="313131"/>
                </a:solidFill>
                <a:effectLst/>
              </a:rPr>
              <a:t>Exploratory Data Analysis</a:t>
            </a:r>
            <a:endParaRPr lang="en-US" b="0" i="0" dirty="0">
              <a:solidFill>
                <a:srgbClr val="500050"/>
              </a:solidFill>
              <a:effectLst/>
            </a:endParaRPr>
          </a:p>
          <a:p>
            <a:pPr>
              <a:buFont typeface="Wingdings" panose="05000000000000000000" pitchFamily="2" charset="2"/>
              <a:buChar char="§"/>
            </a:pPr>
            <a:r>
              <a:rPr lang="en-US" b="0" i="0" dirty="0">
                <a:solidFill>
                  <a:srgbClr val="313131"/>
                </a:solidFill>
                <a:effectLst/>
              </a:rPr>
              <a:t>Statistical Analysis</a:t>
            </a:r>
            <a:endParaRPr lang="en-US" b="0" i="0" dirty="0">
              <a:solidFill>
                <a:srgbClr val="500050"/>
              </a:solidFill>
              <a:effectLst/>
            </a:endParaRPr>
          </a:p>
          <a:p>
            <a:pPr>
              <a:buFont typeface="Wingdings" panose="05000000000000000000" pitchFamily="2" charset="2"/>
              <a:buChar char="§"/>
            </a:pPr>
            <a:r>
              <a:rPr lang="en-US" b="0" i="0" dirty="0">
                <a:solidFill>
                  <a:srgbClr val="313131"/>
                </a:solidFill>
                <a:effectLst/>
              </a:rPr>
              <a:t>Visualization</a:t>
            </a:r>
            <a:endParaRPr lang="en-US" b="0" i="0" dirty="0">
              <a:solidFill>
                <a:srgbClr val="500050"/>
              </a:solidFill>
              <a:effectLst/>
            </a:endParaRPr>
          </a:p>
          <a:p>
            <a:pPr>
              <a:buFont typeface="Wingdings" panose="05000000000000000000" pitchFamily="2" charset="2"/>
              <a:buChar char="§"/>
            </a:pPr>
            <a:r>
              <a:rPr lang="en-US" b="0" i="0" dirty="0">
                <a:solidFill>
                  <a:srgbClr val="313131"/>
                </a:solidFill>
                <a:effectLst/>
              </a:rPr>
              <a:t>Insights and Recommendations</a:t>
            </a:r>
            <a:endParaRPr lang="en-US" b="0" i="0" dirty="0">
              <a:solidFill>
                <a:srgbClr val="500050"/>
              </a:solidFill>
              <a:effectLst/>
            </a:endParaRPr>
          </a:p>
          <a:p>
            <a:pPr marL="0" indent="0">
              <a:buNone/>
            </a:pPr>
            <a:endParaRPr lang="en-IN" dirty="0"/>
          </a:p>
        </p:txBody>
      </p:sp>
    </p:spTree>
    <p:extLst>
      <p:ext uri="{BB962C8B-B14F-4D97-AF65-F5344CB8AC3E}">
        <p14:creationId xmlns:p14="http://schemas.microsoft.com/office/powerpoint/2010/main" val="2145125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63B9-A34C-9196-2306-3289C38BF058}"/>
              </a:ext>
            </a:extLst>
          </p:cNvPr>
          <p:cNvSpPr>
            <a:spLocks noGrp="1"/>
          </p:cNvSpPr>
          <p:nvPr>
            <p:ph type="title"/>
          </p:nvPr>
        </p:nvSpPr>
        <p:spPr/>
        <p:txBody>
          <a:bodyPr>
            <a:normAutofit/>
          </a:bodyPr>
          <a:lstStyle/>
          <a:p>
            <a:r>
              <a:rPr lang="en-US" sz="3200" dirty="0">
                <a:latin typeface="Arial Black" panose="020B0A04020102020204" pitchFamily="34" charset="0"/>
              </a:rPr>
              <a:t>                  DATA COLLECTION</a:t>
            </a: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F00BC67-9CBF-325F-E3B8-BE691335F47D}"/>
              </a:ext>
            </a:extLst>
          </p:cNvPr>
          <p:cNvSpPr>
            <a:spLocks noGrp="1"/>
          </p:cNvSpPr>
          <p:nvPr>
            <p:ph idx="1"/>
          </p:nvPr>
        </p:nvSpPr>
        <p:spPr/>
        <p:txBody>
          <a:bodyPr>
            <a:normAutofit/>
          </a:bodyPr>
          <a:lstStyle/>
          <a:p>
            <a:pPr marL="0" indent="0">
              <a:buNone/>
            </a:pPr>
            <a:r>
              <a:rPr lang="en-US" sz="2400" b="0" i="0" dirty="0">
                <a:solidFill>
                  <a:srgbClr val="222222"/>
                </a:solidFill>
                <a:effectLst/>
              </a:rPr>
              <a:t>On 1/1/2021 total vaccination count was 1000. people partially vaccinated is 800. In that 200 people are Fully vaccinated. On 1/2/2021 total vaccination count is 5000. people partially vaccinated is 4000. In that 1000 people are Fully vaccinated. On 1/3/2021 total vaccination count was 15000. people partially vaccinated is 12000.In that, 3000 people are Fully vaccinated. On 1/4/2021 total vaccination count was 30000. people partially vaccinated is 24000. In that, 6000 people are Fully vaccinated.</a:t>
            </a:r>
            <a:endParaRPr lang="en-IN" sz="2400" dirty="0"/>
          </a:p>
        </p:txBody>
      </p:sp>
    </p:spTree>
    <p:extLst>
      <p:ext uri="{BB962C8B-B14F-4D97-AF65-F5344CB8AC3E}">
        <p14:creationId xmlns:p14="http://schemas.microsoft.com/office/powerpoint/2010/main" val="2893396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C5E69090-AB50-FF04-1CAF-C29894CD4DAC}"/>
              </a:ext>
            </a:extLst>
          </p:cNvPr>
          <p:cNvGraphicFramePr>
            <a:graphicFrameLocks noGrp="1"/>
          </p:cNvGraphicFramePr>
          <p:nvPr>
            <p:ph idx="1"/>
            <p:extLst>
              <p:ext uri="{D42A27DB-BD31-4B8C-83A1-F6EECF244321}">
                <p14:modId xmlns:p14="http://schemas.microsoft.com/office/powerpoint/2010/main" val="1221435969"/>
              </p:ext>
            </p:extLst>
          </p:nvPr>
        </p:nvGraphicFramePr>
        <p:xfrm>
          <a:off x="793102" y="1825624"/>
          <a:ext cx="10786188" cy="3604792"/>
        </p:xfrm>
        <a:graphic>
          <a:graphicData uri="http://schemas.openxmlformats.org/drawingml/2006/table">
            <a:tbl>
              <a:tblPr firstRow="1" bandRow="1">
                <a:tableStyleId>{F5AB1C69-6EDB-4FF4-983F-18BD219EF322}</a:tableStyleId>
              </a:tblPr>
              <a:tblGrid>
                <a:gridCol w="2193316">
                  <a:extLst>
                    <a:ext uri="{9D8B030D-6E8A-4147-A177-3AD203B41FA5}">
                      <a16:colId xmlns:a16="http://schemas.microsoft.com/office/drawing/2014/main" val="1891676908"/>
                    </a:ext>
                  </a:extLst>
                </a:gridCol>
                <a:gridCol w="2148218">
                  <a:extLst>
                    <a:ext uri="{9D8B030D-6E8A-4147-A177-3AD203B41FA5}">
                      <a16:colId xmlns:a16="http://schemas.microsoft.com/office/drawing/2014/main" val="1357472524"/>
                    </a:ext>
                  </a:extLst>
                </a:gridCol>
                <a:gridCol w="2148218">
                  <a:extLst>
                    <a:ext uri="{9D8B030D-6E8A-4147-A177-3AD203B41FA5}">
                      <a16:colId xmlns:a16="http://schemas.microsoft.com/office/drawing/2014/main" val="3634334372"/>
                    </a:ext>
                  </a:extLst>
                </a:gridCol>
                <a:gridCol w="2148218">
                  <a:extLst>
                    <a:ext uri="{9D8B030D-6E8A-4147-A177-3AD203B41FA5}">
                      <a16:colId xmlns:a16="http://schemas.microsoft.com/office/drawing/2014/main" val="361552105"/>
                    </a:ext>
                  </a:extLst>
                </a:gridCol>
                <a:gridCol w="2148218">
                  <a:extLst>
                    <a:ext uri="{9D8B030D-6E8A-4147-A177-3AD203B41FA5}">
                      <a16:colId xmlns:a16="http://schemas.microsoft.com/office/drawing/2014/main" val="3069529310"/>
                    </a:ext>
                  </a:extLst>
                </a:gridCol>
              </a:tblGrid>
              <a:tr h="901198">
                <a:tc>
                  <a:txBody>
                    <a:bodyPr/>
                    <a:lstStyle/>
                    <a:p>
                      <a:r>
                        <a:rPr lang="en-US" dirty="0"/>
                        <a:t>DATE</a:t>
                      </a:r>
                      <a:endParaRPr lang="en-IN" dirty="0"/>
                    </a:p>
                  </a:txBody>
                  <a:tcPr/>
                </a:tc>
                <a:tc>
                  <a:txBody>
                    <a:bodyPr/>
                    <a:lstStyle/>
                    <a:p>
                      <a:r>
                        <a:rPr lang="en-US" dirty="0"/>
                        <a:t>1/1/2021</a:t>
                      </a:r>
                      <a:endParaRPr lang="en-IN" dirty="0"/>
                    </a:p>
                  </a:txBody>
                  <a:tcPr/>
                </a:tc>
                <a:tc>
                  <a:txBody>
                    <a:bodyPr/>
                    <a:lstStyle/>
                    <a:p>
                      <a:r>
                        <a:rPr lang="en-US" dirty="0"/>
                        <a:t>1/2/2021</a:t>
                      </a:r>
                      <a:endParaRPr lang="en-IN" dirty="0"/>
                    </a:p>
                  </a:txBody>
                  <a:tcPr/>
                </a:tc>
                <a:tc>
                  <a:txBody>
                    <a:bodyPr/>
                    <a:lstStyle/>
                    <a:p>
                      <a:r>
                        <a:rPr lang="en-US" dirty="0"/>
                        <a:t>1/3/2021</a:t>
                      </a:r>
                      <a:endParaRPr lang="en-IN" dirty="0"/>
                    </a:p>
                  </a:txBody>
                  <a:tcPr/>
                </a:tc>
                <a:tc>
                  <a:txBody>
                    <a:bodyPr/>
                    <a:lstStyle/>
                    <a:p>
                      <a:r>
                        <a:rPr lang="en-US" dirty="0"/>
                        <a:t>1/4/2021</a:t>
                      </a:r>
                      <a:endParaRPr lang="en-IN" dirty="0"/>
                    </a:p>
                  </a:txBody>
                  <a:tcPr/>
                </a:tc>
                <a:extLst>
                  <a:ext uri="{0D108BD9-81ED-4DB2-BD59-A6C34878D82A}">
                    <a16:rowId xmlns:a16="http://schemas.microsoft.com/office/drawing/2014/main" val="1591333090"/>
                  </a:ext>
                </a:extLst>
              </a:tr>
              <a:tr h="901198">
                <a:tc>
                  <a:txBody>
                    <a:bodyPr/>
                    <a:lstStyle/>
                    <a:p>
                      <a:r>
                        <a:rPr lang="en-US" dirty="0"/>
                        <a:t>TOTAL VACCINATIONS</a:t>
                      </a:r>
                      <a:endParaRPr lang="en-IN" dirty="0"/>
                    </a:p>
                  </a:txBody>
                  <a:tcPr/>
                </a:tc>
                <a:tc>
                  <a:txBody>
                    <a:bodyPr/>
                    <a:lstStyle/>
                    <a:p>
                      <a:r>
                        <a:rPr lang="en-US" dirty="0"/>
                        <a:t>1000</a:t>
                      </a:r>
                      <a:endParaRPr lang="en-IN" dirty="0"/>
                    </a:p>
                  </a:txBody>
                  <a:tcPr/>
                </a:tc>
                <a:tc>
                  <a:txBody>
                    <a:bodyPr/>
                    <a:lstStyle/>
                    <a:p>
                      <a:r>
                        <a:rPr lang="en-US" dirty="0"/>
                        <a:t>5000</a:t>
                      </a:r>
                      <a:endParaRPr lang="en-IN" dirty="0"/>
                    </a:p>
                  </a:txBody>
                  <a:tcPr/>
                </a:tc>
                <a:tc>
                  <a:txBody>
                    <a:bodyPr/>
                    <a:lstStyle/>
                    <a:p>
                      <a:r>
                        <a:rPr lang="en-US" dirty="0"/>
                        <a:t>15000</a:t>
                      </a:r>
                      <a:endParaRPr lang="en-IN" dirty="0"/>
                    </a:p>
                  </a:txBody>
                  <a:tcPr/>
                </a:tc>
                <a:tc>
                  <a:txBody>
                    <a:bodyPr/>
                    <a:lstStyle/>
                    <a:p>
                      <a:r>
                        <a:rPr lang="en-US" dirty="0"/>
                        <a:t>30000</a:t>
                      </a:r>
                      <a:endParaRPr lang="en-IN" dirty="0"/>
                    </a:p>
                  </a:txBody>
                  <a:tcPr/>
                </a:tc>
                <a:extLst>
                  <a:ext uri="{0D108BD9-81ED-4DB2-BD59-A6C34878D82A}">
                    <a16:rowId xmlns:a16="http://schemas.microsoft.com/office/drawing/2014/main" val="1342750993"/>
                  </a:ext>
                </a:extLst>
              </a:tr>
              <a:tr h="901198">
                <a:tc>
                  <a:txBody>
                    <a:bodyPr/>
                    <a:lstStyle/>
                    <a:p>
                      <a:r>
                        <a:rPr lang="en-US" dirty="0"/>
                        <a:t>PARTIALLY VACCINATED</a:t>
                      </a:r>
                      <a:endParaRPr lang="en-IN" dirty="0"/>
                    </a:p>
                  </a:txBody>
                  <a:tcPr/>
                </a:tc>
                <a:tc>
                  <a:txBody>
                    <a:bodyPr/>
                    <a:lstStyle/>
                    <a:p>
                      <a:r>
                        <a:rPr lang="en-US" dirty="0"/>
                        <a:t>800</a:t>
                      </a:r>
                      <a:endParaRPr lang="en-IN" dirty="0"/>
                    </a:p>
                  </a:txBody>
                  <a:tcPr/>
                </a:tc>
                <a:tc>
                  <a:txBody>
                    <a:bodyPr/>
                    <a:lstStyle/>
                    <a:p>
                      <a:r>
                        <a:rPr lang="en-US" dirty="0"/>
                        <a:t>4000</a:t>
                      </a:r>
                      <a:endParaRPr lang="en-IN" dirty="0"/>
                    </a:p>
                  </a:txBody>
                  <a:tcPr/>
                </a:tc>
                <a:tc>
                  <a:txBody>
                    <a:bodyPr/>
                    <a:lstStyle/>
                    <a:p>
                      <a:r>
                        <a:rPr lang="en-US" dirty="0"/>
                        <a:t>12000</a:t>
                      </a:r>
                      <a:endParaRPr lang="en-IN" dirty="0"/>
                    </a:p>
                  </a:txBody>
                  <a:tcPr/>
                </a:tc>
                <a:tc>
                  <a:txBody>
                    <a:bodyPr/>
                    <a:lstStyle/>
                    <a:p>
                      <a:r>
                        <a:rPr lang="en-US" dirty="0"/>
                        <a:t>24000</a:t>
                      </a:r>
                      <a:endParaRPr lang="en-IN" dirty="0"/>
                    </a:p>
                  </a:txBody>
                  <a:tcPr/>
                </a:tc>
                <a:extLst>
                  <a:ext uri="{0D108BD9-81ED-4DB2-BD59-A6C34878D82A}">
                    <a16:rowId xmlns:a16="http://schemas.microsoft.com/office/drawing/2014/main" val="2807933255"/>
                  </a:ext>
                </a:extLst>
              </a:tr>
              <a:tr h="901198">
                <a:tc>
                  <a:txBody>
                    <a:bodyPr/>
                    <a:lstStyle/>
                    <a:p>
                      <a:r>
                        <a:rPr lang="en-US" dirty="0"/>
                        <a:t>FULLY VACCINATED</a:t>
                      </a:r>
                      <a:endParaRPr lang="en-IN" dirty="0"/>
                    </a:p>
                  </a:txBody>
                  <a:tcPr/>
                </a:tc>
                <a:tc>
                  <a:txBody>
                    <a:bodyPr/>
                    <a:lstStyle/>
                    <a:p>
                      <a:r>
                        <a:rPr lang="en-US" dirty="0"/>
                        <a:t>200</a:t>
                      </a:r>
                      <a:endParaRPr lang="en-IN" dirty="0"/>
                    </a:p>
                  </a:txBody>
                  <a:tcPr/>
                </a:tc>
                <a:tc>
                  <a:txBody>
                    <a:bodyPr/>
                    <a:lstStyle/>
                    <a:p>
                      <a:r>
                        <a:rPr lang="en-US" dirty="0"/>
                        <a:t>1000</a:t>
                      </a:r>
                      <a:endParaRPr lang="en-IN" dirty="0"/>
                    </a:p>
                  </a:txBody>
                  <a:tcPr/>
                </a:tc>
                <a:tc>
                  <a:txBody>
                    <a:bodyPr/>
                    <a:lstStyle/>
                    <a:p>
                      <a:r>
                        <a:rPr lang="en-US" dirty="0"/>
                        <a:t>3000</a:t>
                      </a:r>
                      <a:endParaRPr lang="en-IN" dirty="0"/>
                    </a:p>
                  </a:txBody>
                  <a:tcPr/>
                </a:tc>
                <a:tc>
                  <a:txBody>
                    <a:bodyPr/>
                    <a:lstStyle/>
                    <a:p>
                      <a:r>
                        <a:rPr lang="en-US" dirty="0"/>
                        <a:t>6000</a:t>
                      </a:r>
                      <a:endParaRPr lang="en-IN" dirty="0"/>
                    </a:p>
                  </a:txBody>
                  <a:tcPr/>
                </a:tc>
                <a:extLst>
                  <a:ext uri="{0D108BD9-81ED-4DB2-BD59-A6C34878D82A}">
                    <a16:rowId xmlns:a16="http://schemas.microsoft.com/office/drawing/2014/main" val="275887486"/>
                  </a:ext>
                </a:extLst>
              </a:tr>
            </a:tbl>
          </a:graphicData>
        </a:graphic>
      </p:graphicFrame>
      <p:sp>
        <p:nvSpPr>
          <p:cNvPr id="3" name="TextBox 2">
            <a:extLst>
              <a:ext uri="{FF2B5EF4-FFF2-40B4-BE49-F238E27FC236}">
                <a16:creationId xmlns:a16="http://schemas.microsoft.com/office/drawing/2014/main" id="{0115A67B-ACDC-72A6-A639-1BC108970B3A}"/>
              </a:ext>
            </a:extLst>
          </p:cNvPr>
          <p:cNvSpPr txBox="1"/>
          <p:nvPr/>
        </p:nvSpPr>
        <p:spPr>
          <a:xfrm>
            <a:off x="2303495" y="842809"/>
            <a:ext cx="7765402" cy="584775"/>
          </a:xfrm>
          <a:prstGeom prst="rect">
            <a:avLst/>
          </a:prstGeom>
          <a:noFill/>
        </p:spPr>
        <p:txBody>
          <a:bodyPr wrap="square">
            <a:spAutoFit/>
          </a:bodyPr>
          <a:lstStyle/>
          <a:p>
            <a:r>
              <a:rPr lang="en-US" sz="3200" dirty="0">
                <a:latin typeface="Arial Black" panose="020B0A04020102020204" pitchFamily="34" charset="0"/>
              </a:rPr>
              <a:t>EXPLORATORY DATA ANALYSIS</a:t>
            </a:r>
            <a:endParaRPr lang="en-IN" sz="3200" dirty="0"/>
          </a:p>
        </p:txBody>
      </p:sp>
    </p:spTree>
    <p:extLst>
      <p:ext uri="{BB962C8B-B14F-4D97-AF65-F5344CB8AC3E}">
        <p14:creationId xmlns:p14="http://schemas.microsoft.com/office/powerpoint/2010/main" val="31895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5FB0-B515-063C-65D3-FFD4F17D4D7F}"/>
              </a:ext>
            </a:extLst>
          </p:cNvPr>
          <p:cNvSpPr>
            <a:spLocks noGrp="1"/>
          </p:cNvSpPr>
          <p:nvPr>
            <p:ph type="title"/>
          </p:nvPr>
        </p:nvSpPr>
        <p:spPr/>
        <p:txBody>
          <a:bodyPr>
            <a:normAutofit/>
          </a:bodyPr>
          <a:lstStyle/>
          <a:p>
            <a:r>
              <a:rPr lang="en-US" sz="3200" dirty="0">
                <a:latin typeface="Arial Black" panose="020B0A04020102020204" pitchFamily="34" charset="0"/>
              </a:rPr>
              <a:t>                STATISTICAL ANALYSIS</a:t>
            </a:r>
            <a:endParaRPr lang="en-IN" sz="3200" dirty="0">
              <a:latin typeface="Arial Black" panose="020B0A04020102020204" pitchFamily="34" charset="0"/>
            </a:endParaRPr>
          </a:p>
        </p:txBody>
      </p:sp>
      <p:graphicFrame>
        <p:nvGraphicFramePr>
          <p:cNvPr id="6" name="Content Placeholder 5">
            <a:extLst>
              <a:ext uri="{FF2B5EF4-FFF2-40B4-BE49-F238E27FC236}">
                <a16:creationId xmlns:a16="http://schemas.microsoft.com/office/drawing/2014/main" id="{74DB2341-EE92-DA47-EC4F-87D94A590DC0}"/>
              </a:ext>
            </a:extLst>
          </p:cNvPr>
          <p:cNvGraphicFramePr>
            <a:graphicFrameLocks noGrp="1"/>
          </p:cNvGraphicFramePr>
          <p:nvPr>
            <p:ph idx="1"/>
            <p:extLst>
              <p:ext uri="{D42A27DB-BD31-4B8C-83A1-F6EECF244321}">
                <p14:modId xmlns:p14="http://schemas.microsoft.com/office/powerpoint/2010/main" val="855671562"/>
              </p:ext>
            </p:extLst>
          </p:nvPr>
        </p:nvGraphicFramePr>
        <p:xfrm>
          <a:off x="838201" y="1334723"/>
          <a:ext cx="5867400" cy="492320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3919C418-7C6E-1D5A-B0F6-F6DE7363E4B5}"/>
              </a:ext>
            </a:extLst>
          </p:cNvPr>
          <p:cNvSpPr txBox="1"/>
          <p:nvPr/>
        </p:nvSpPr>
        <p:spPr>
          <a:xfrm>
            <a:off x="7343775" y="1808736"/>
            <a:ext cx="3343275" cy="2308324"/>
          </a:xfrm>
          <a:prstGeom prst="rect">
            <a:avLst/>
          </a:prstGeom>
          <a:noFill/>
        </p:spPr>
        <p:txBody>
          <a:bodyPr wrap="square">
            <a:spAutoFit/>
          </a:bodyPr>
          <a:lstStyle/>
          <a:p>
            <a:r>
              <a:rPr lang="en-US" dirty="0"/>
              <a:t>Day by day vaccine count keeps increasing.</a:t>
            </a:r>
          </a:p>
          <a:p>
            <a:r>
              <a:rPr lang="en-US" b="1" dirty="0"/>
              <a:t>VACCINES COUNT IN PERCENTAGE:</a:t>
            </a:r>
          </a:p>
          <a:p>
            <a:r>
              <a:rPr lang="en-US" dirty="0"/>
              <a:t>1</a:t>
            </a:r>
            <a:r>
              <a:rPr lang="en-US" baseline="30000" dirty="0"/>
              <a:t>st</a:t>
            </a:r>
            <a:r>
              <a:rPr lang="en-US" dirty="0"/>
              <a:t> Day:  1.9%</a:t>
            </a:r>
          </a:p>
          <a:p>
            <a:r>
              <a:rPr lang="en-US" dirty="0"/>
              <a:t>2</a:t>
            </a:r>
            <a:r>
              <a:rPr lang="en-US" baseline="30000" dirty="0"/>
              <a:t>nd</a:t>
            </a:r>
            <a:r>
              <a:rPr lang="en-US" dirty="0"/>
              <a:t> Day: 9.8%</a:t>
            </a:r>
          </a:p>
          <a:p>
            <a:r>
              <a:rPr lang="en-US" dirty="0"/>
              <a:t>3</a:t>
            </a:r>
            <a:r>
              <a:rPr lang="en-US" baseline="30000" dirty="0"/>
              <a:t>rd</a:t>
            </a:r>
            <a:r>
              <a:rPr lang="en-US" dirty="0"/>
              <a:t> Day: 29.4%</a:t>
            </a:r>
          </a:p>
          <a:p>
            <a:r>
              <a:rPr lang="en-IN" dirty="0"/>
              <a:t>4</a:t>
            </a:r>
            <a:r>
              <a:rPr lang="en-IN" baseline="30000" dirty="0"/>
              <a:t>th</a:t>
            </a:r>
            <a:r>
              <a:rPr lang="en-IN" dirty="0"/>
              <a:t> Day: 58.8%</a:t>
            </a:r>
          </a:p>
        </p:txBody>
      </p:sp>
    </p:spTree>
    <p:extLst>
      <p:ext uri="{BB962C8B-B14F-4D97-AF65-F5344CB8AC3E}">
        <p14:creationId xmlns:p14="http://schemas.microsoft.com/office/powerpoint/2010/main" val="2577693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05CC-88FB-A7A7-8E5F-880A92064141}"/>
              </a:ext>
            </a:extLst>
          </p:cNvPr>
          <p:cNvSpPr>
            <a:spLocks noGrp="1"/>
          </p:cNvSpPr>
          <p:nvPr>
            <p:ph type="title"/>
          </p:nvPr>
        </p:nvSpPr>
        <p:spPr/>
        <p:txBody>
          <a:bodyPr>
            <a:normAutofit/>
          </a:bodyPr>
          <a:lstStyle/>
          <a:p>
            <a:r>
              <a:rPr lang="en-US" sz="3200" dirty="0">
                <a:latin typeface="Arial Black" panose="020B0A04020102020204" pitchFamily="34" charset="0"/>
              </a:rPr>
              <a:t>                      VISUALIZATION</a:t>
            </a:r>
            <a:endParaRPr lang="en-IN" sz="3200" dirty="0">
              <a:latin typeface="Arial Black" panose="020B0A04020102020204" pitchFamily="34" charset="0"/>
            </a:endParaRPr>
          </a:p>
        </p:txBody>
      </p:sp>
      <p:graphicFrame>
        <p:nvGraphicFramePr>
          <p:cNvPr id="6" name="Content Placeholder 5">
            <a:extLst>
              <a:ext uri="{FF2B5EF4-FFF2-40B4-BE49-F238E27FC236}">
                <a16:creationId xmlns:a16="http://schemas.microsoft.com/office/drawing/2014/main" id="{6DBB539C-E88B-E33B-7822-0D14B44F10EF}"/>
              </a:ext>
            </a:extLst>
          </p:cNvPr>
          <p:cNvGraphicFramePr>
            <a:graphicFrameLocks noGrp="1"/>
          </p:cNvGraphicFramePr>
          <p:nvPr>
            <p:ph idx="1"/>
            <p:extLst>
              <p:ext uri="{D42A27DB-BD31-4B8C-83A1-F6EECF244321}">
                <p14:modId xmlns:p14="http://schemas.microsoft.com/office/powerpoint/2010/main" val="300495907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3286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241</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Black</vt:lpstr>
      <vt:lpstr>Calibri</vt:lpstr>
      <vt:lpstr>Calibri Light</vt:lpstr>
      <vt:lpstr>Roboto</vt:lpstr>
      <vt:lpstr>Wingdings</vt:lpstr>
      <vt:lpstr>Office Theme</vt:lpstr>
      <vt:lpstr>COVID-19 VACCINE ANALYSIS</vt:lpstr>
      <vt:lpstr>                 PROBLEM DESCRIPTION </vt:lpstr>
      <vt:lpstr>                      DESIGN THINKING</vt:lpstr>
      <vt:lpstr>                  DATA COLLECTION</vt:lpstr>
      <vt:lpstr>PowerPoint Presentation</vt:lpstr>
      <vt:lpstr>                STATISTICAL ANALYSIS</vt:lpstr>
      <vt:lpstr>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 VARSHINI V</dc:creator>
  <cp:lastModifiedBy>NISHA VARSHINI V</cp:lastModifiedBy>
  <cp:revision>1</cp:revision>
  <dcterms:created xsi:type="dcterms:W3CDTF">2023-10-04T07:45:27Z</dcterms:created>
  <dcterms:modified xsi:type="dcterms:W3CDTF">2023-10-04T08:45:51Z</dcterms:modified>
</cp:coreProperties>
</file>