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2655-94AF-787E-FB45-99BA8822E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AB07A-0E73-15CB-28AA-EE66AE505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7FD01-0146-3F4F-49AF-E3A833D6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11E9-8BFE-4CFD-9704-060102B645C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D30E2-0680-16B5-C656-34E42FD9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EA6CA-3ADB-2F0B-87BE-7EC1FEF2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03C7-2855-4589-A953-2795347A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6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BFE8-B24B-6EB7-9D10-3FF36F08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9578C-8BFD-4C45-933D-2846289C4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28E83-A935-FF4A-4824-75106DBB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11E9-8BFE-4CFD-9704-060102B645C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2CBCB-5C09-DCC0-D550-55B33DCD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A3605-FA28-1737-DE77-10000488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03C7-2855-4589-A953-2795347A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0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725A7-FD17-C3C4-9F69-BE30BEF6E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1FDCD-DB35-90DA-3172-E70CC3605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9CD2D-FBF0-F96E-B239-143F738C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11E9-8BFE-4CFD-9704-060102B645C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D1CAF-0624-7682-1B6D-BD783065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A0974-94D3-D7A8-E803-ADD58F2C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03C7-2855-4589-A953-2795347A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32CD-4A35-9A91-EDF8-27A44554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7D1A4-0FA3-8EC1-9B2F-A8FB7F6B3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72F71-D61E-EFFB-B50E-C7854CBC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11E9-8BFE-4CFD-9704-060102B645C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88C59-2AD9-AEB0-3114-5F886BB6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36B83-527F-3041-0490-B351D417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03C7-2855-4589-A953-2795347A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B841-2CEC-9F61-1746-393157A0F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86FE5-36CA-4704-DD4C-B27FEC15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28B6-7F28-0B95-A64D-76F2AE2C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11E9-8BFE-4CFD-9704-060102B645C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21FD-38CA-331B-4067-D29A40D2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2CA31-D065-E293-030A-614B73F2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03C7-2855-4589-A953-2795347A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5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A01E-49CB-AC5F-47E3-7B6907F8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FFFF9-9152-0BA7-8578-D99BFA09D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F23FE-F090-BD01-D9ED-AD863DA1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7E5B2-DF4C-B09F-33F7-83958A45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11E9-8BFE-4CFD-9704-060102B645C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46240-D472-DAC6-068A-54111764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10EDD-1DC7-F89C-E83D-10CD1945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03C7-2855-4589-A953-2795347A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6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3CB7-940C-CA74-BFF1-5E15382E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EA6EF-D57D-2867-7E9D-A65628B91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354BC-8E2A-9EB2-EA21-299B697CD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E4AF6-2D95-5244-71AF-4EAFB1818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CC48F-2770-D77E-8B5F-D574C2D5A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D762B-730A-BE68-2339-813C9186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11E9-8BFE-4CFD-9704-060102B645C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BC0E0-C51C-C2D9-79E6-922B48F5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23FD1-103D-2704-5F18-322692D7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03C7-2855-4589-A953-2795347A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7399-649E-023A-4F2B-D89226D2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69E4F-F09C-6928-9CD6-8011EB8D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11E9-8BFE-4CFD-9704-060102B645C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A4781-DD96-168C-FF2F-C753E5B6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53AC8-D6A8-B189-B3B9-2E273555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03C7-2855-4589-A953-2795347A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410AF-778A-3FE3-F866-7ADAFAE9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11E9-8BFE-4CFD-9704-060102B645C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B2A82-4FFF-3124-E8AB-2D71E8DC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A7163-2E35-B6D5-92A7-F6E1D866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03C7-2855-4589-A953-2795347A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F6A2-7A87-7235-FFCF-2E8FFD3E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4427F-F4DF-D75D-885A-EE6A09686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35A3C-20A0-0841-DB7F-B0736D5DF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FA961-78B1-A0D8-FB92-BE2D26C1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11E9-8BFE-4CFD-9704-060102B645C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EC505-1D45-C4EB-0308-E6FDB07D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82C37-BEB1-702F-2F90-1A4369A5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03C7-2855-4589-A953-2795347A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7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A699-4171-C2C5-1ED8-61A12228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B8AD7-E014-E69F-424F-1EA9F692E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75A02-FDBE-6BC2-9901-4C47BEEE4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A4435-42F4-CF52-6F56-DD7A1186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11E9-8BFE-4CFD-9704-060102B645C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7245B-8C27-79D3-A341-4C2A5A83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E045E-4D4D-DC75-0A32-4B9A20FB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03C7-2855-4589-A953-2795347A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5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85693-CC0A-F658-5EBE-BD9DAB78D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5D138-A421-2020-485D-A447C5DD2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6B72E-5EB8-A6E4-9405-F490CD156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0C11E9-8BFE-4CFD-9704-060102B645C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01DF1-2062-EC5A-B2D7-5084E23BE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2FD2B-F601-824F-6CF8-61CAC5824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F903C7-2855-4589-A953-2795347A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2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0E6B-F5EA-88FD-7289-E936B69D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135"/>
            <a:ext cx="10515600" cy="123882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AIML PROJECT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“CREATIVITY UNLEASHED: HARNESSING AI FOR IDEATION AND INNOVATION”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0ABBD-69C1-BD01-8B14-747660CF3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21" y="1588956"/>
            <a:ext cx="11887200" cy="5269043"/>
          </a:xfrm>
        </p:spPr>
        <p:txBody>
          <a:bodyPr/>
          <a:lstStyle/>
          <a:p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marL="0" indent="0">
              <a:buNone/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Develop a chatbot that can assist users with personal or professional creativity and ideation, providing prompts, brainstorming techniques, and feedback to help generate new ideas and solutions.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Bookman Old Style" panose="02050604050505020204" pitchFamily="18" charset="0"/>
              </a:rPr>
              <a:t>ALGORITHM: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0708D7-D4CC-4E27-8316-988F37736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21" y="3429000"/>
            <a:ext cx="1195215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Type of creativity assistance (e.g., personal, professional, artistic, technical).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The user's specific goal or area of focus (e.g., brainstorming for a project, writing prompts, generating new business ideas).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Optional input: User's preferences (e.g., preferred techniques, feedback intensity, time constraints).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F903F-BB05-5F74-F6A0-D63B75CA14D4}"/>
              </a:ext>
            </a:extLst>
          </p:cNvPr>
          <p:cNvSpPr txBox="1"/>
          <p:nvPr/>
        </p:nvSpPr>
        <p:spPr>
          <a:xfrm>
            <a:off x="119921" y="4351870"/>
            <a:ext cx="11707318" cy="231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DATASET:</a:t>
            </a:r>
            <a:endParaRPr lang="en-US" sz="2400" dirty="0">
              <a:effectLst/>
            </a:endParaRPr>
          </a:p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"Recommendation system dataset“                                                                    GROUP 21:</a:t>
            </a:r>
            <a:endParaRPr lang="en-US" sz="2000" dirty="0"/>
          </a:p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+mn-ea"/>
                <a:cs typeface="+mn-cs"/>
              </a:rPr>
              <a:t>"Resource recommendation dataset“                                               2320040060-M.BHAVYA</a:t>
            </a:r>
            <a:endParaRPr lang="en-US" sz="2000" dirty="0">
              <a:effectLst/>
            </a:endParaRPr>
          </a:p>
          <a:p>
            <a:r>
              <a:rPr lang="en-US" sz="2000" kern="12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+mn-ea"/>
                <a:cs typeface="+mn-cs"/>
              </a:rPr>
              <a:t>"Content recommendation data“                                                     2320040078-P.VARSHINI</a:t>
            </a:r>
          </a:p>
          <a:p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                                                                                                      2320040108-G.BHAVESH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3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Bookman Old Style</vt:lpstr>
      <vt:lpstr>Times New Roman</vt:lpstr>
      <vt:lpstr>Office Theme</vt:lpstr>
      <vt:lpstr>AIML PROJECT TITLE: “CREATIVITY UNLEASHED: HARNESSING AI FOR IDEATION AND INNOVATION”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MOOSARAMTHITA BHAVYA .</dc:creator>
  <cp:lastModifiedBy>bhavya M</cp:lastModifiedBy>
  <cp:revision>1</cp:revision>
  <dcterms:created xsi:type="dcterms:W3CDTF">2024-08-24T04:45:03Z</dcterms:created>
  <dcterms:modified xsi:type="dcterms:W3CDTF">2024-08-24T06:00:11Z</dcterms:modified>
</cp:coreProperties>
</file>