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31.xml"/>
  <Override ContentType="application/vnd.openxmlformats-officedocument.presentationml.slideLayout+xml" PartName="/ppt/slideLayouts/slideLayout230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229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32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22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233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4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95" orient="horz"/>
        <p:guide pos="2880"/>
        <p:guide pos="1429" orient="horz"/>
        <p:guide pos="423"/>
        <p:guide pos="158" orient="horz"/>
        <p:guide pos="2787" orient="horz"/>
        <p:guide pos="2001"/>
        <p:guide pos="33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7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6.png" 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7.png" 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6.png" 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7.png" 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8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30.png" /><Relationship Id="rId4" Type="http://schemas.openxmlformats.org/officeDocument/2006/relationships/image" Target="../media/image29.png" 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1.png" 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2.jpeg" /><Relationship Id="rId1" Type="http://schemas.openxmlformats.org/officeDocument/2006/relationships/slideMaster" Target="../slideMasters/slideMaster1.xml" 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3.jpeg" /><Relationship Id="rId1" Type="http://schemas.openxmlformats.org/officeDocument/2006/relationships/slideMaster" Target="../slideMasters/slideMaster1.xml" 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3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 /><Relationship Id="rId2" Type="http://schemas.openxmlformats.org/officeDocument/2006/relationships/image" Target="../media/image34.png" /><Relationship Id="rId1" Type="http://schemas.openxmlformats.org/officeDocument/2006/relationships/slideMaster" Target="../slideMasters/slideMaster1.xml" 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Master" Target="../slideMasters/slideMaster1.xml" 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 /><Relationship Id="rId1" Type="http://schemas.openxmlformats.org/officeDocument/2006/relationships/slideMaster" Target="../slideMasters/slideMaster2.xml" 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2.xml" 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5.png" 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2.xml" 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2.xml" 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8.jpeg" /><Relationship Id="rId1" Type="http://schemas.openxmlformats.org/officeDocument/2006/relationships/slideMaster" Target="../slideMasters/slideMaster2.xml" 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png" /><Relationship Id="rId1" Type="http://schemas.openxmlformats.org/officeDocument/2006/relationships/slideMaster" Target="../slideMasters/slideMaster2.xml" 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2.jpeg" /><Relationship Id="rId1" Type="http://schemas.openxmlformats.org/officeDocument/2006/relationships/slideMaster" Target="../slideMasters/slideMaster2.xml" 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Master" Target="../slideMasters/slideMaster2.xml" 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Master" Target="../slideMasters/slideMaster2.xml" 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2.xml" 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2.xml" 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2.xml" 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2.xml" 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2.xml" 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9.jpeg" /><Relationship Id="rId1" Type="http://schemas.openxmlformats.org/officeDocument/2006/relationships/slideMaster" Target="../slideMasters/slideMaster2.xml" 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Master" Target="../slideMasters/slideMaster2.xml" 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.png" 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6.png" 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7.png" 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6.png" 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27.png" 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8.png" /><Relationship Id="rId1" Type="http://schemas.openxmlformats.org/officeDocument/2006/relationships/slideMaster" Target="../slideMasters/slideMaster2.xml" /><Relationship Id="rId5" Type="http://schemas.openxmlformats.org/officeDocument/2006/relationships/image" Target="../media/image30.png" /><Relationship Id="rId4" Type="http://schemas.openxmlformats.org/officeDocument/2006/relationships/image" Target="../media/image29.png" 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31.png" 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2.jpeg" /><Relationship Id="rId1" Type="http://schemas.openxmlformats.org/officeDocument/2006/relationships/slideMaster" Target="../slideMasters/slideMaster2.xml" 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3.jpeg" /><Relationship Id="rId1" Type="http://schemas.openxmlformats.org/officeDocument/2006/relationships/slideMaster" Target="../slideMasters/slideMaster2.xml" 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3.jpeg" /><Relationship Id="rId1" Type="http://schemas.openxmlformats.org/officeDocument/2006/relationships/slideMaster" Target="../slideMasters/slideMaster2.xml" 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 /><Relationship Id="rId2" Type="http://schemas.openxmlformats.org/officeDocument/2006/relationships/image" Target="../media/image34.png" /><Relationship Id="rId1" Type="http://schemas.openxmlformats.org/officeDocument/2006/relationships/slideMaster" Target="../slideMasters/slideMaster2.xml" 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Master" Target="../slideMasters/slideMaster2.xml" 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2.jpeg" /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5.png" 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Master" Target="../slideMasters/slideMaster1.xml" 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Master" Target="../slideMasters/slideMaster1.xml" 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Master" Target="../slideMasters/slideMaster1.xml" 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1.xml" 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8.jpeg" /><Relationship Id="rId1" Type="http://schemas.openxmlformats.org/officeDocument/2006/relationships/slideMaster" Target="../slideMasters/slideMaster1.xml" 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9.jpeg" /><Relationship Id="rId1" Type="http://schemas.openxmlformats.org/officeDocument/2006/relationships/slideMaster" Target="../slideMasters/slideMaster1.xml" 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Master" Target="../slideMasters/slideMaster1.xml" 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png" /><Relationship Id="rId1" Type="http://schemas.openxmlformats.org/officeDocument/2006/relationships/slideMaster" Target="../slideMasters/slideMaster1.xml" 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86046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 /><Relationship Id="rId117" Type="http://schemas.openxmlformats.org/officeDocument/2006/relationships/theme" Target="../theme/theme1.xml" /><Relationship Id="rId21" Type="http://schemas.openxmlformats.org/officeDocument/2006/relationships/slideLayout" Target="../slideLayouts/slideLayout21.xml" /><Relationship Id="rId42" Type="http://schemas.openxmlformats.org/officeDocument/2006/relationships/slideLayout" Target="../slideLayouts/slideLayout42.xml" /><Relationship Id="rId47" Type="http://schemas.openxmlformats.org/officeDocument/2006/relationships/slideLayout" Target="../slideLayouts/slideLayout47.xml" /><Relationship Id="rId63" Type="http://schemas.openxmlformats.org/officeDocument/2006/relationships/slideLayout" Target="../slideLayouts/slideLayout63.xml" /><Relationship Id="rId68" Type="http://schemas.openxmlformats.org/officeDocument/2006/relationships/slideLayout" Target="../slideLayouts/slideLayout68.xml" /><Relationship Id="rId84" Type="http://schemas.openxmlformats.org/officeDocument/2006/relationships/slideLayout" Target="../slideLayouts/slideLayout84.xml" /><Relationship Id="rId89" Type="http://schemas.openxmlformats.org/officeDocument/2006/relationships/slideLayout" Target="../slideLayouts/slideLayout89.xml" /><Relationship Id="rId112" Type="http://schemas.openxmlformats.org/officeDocument/2006/relationships/slideLayout" Target="../slideLayouts/slideLayout112.xml" /><Relationship Id="rId16" Type="http://schemas.openxmlformats.org/officeDocument/2006/relationships/slideLayout" Target="../slideLayouts/slideLayout16.xml" /><Relationship Id="rId107" Type="http://schemas.openxmlformats.org/officeDocument/2006/relationships/slideLayout" Target="../slideLayouts/slideLayout107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32" Type="http://schemas.openxmlformats.org/officeDocument/2006/relationships/slideLayout" Target="../slideLayouts/slideLayout32.xml" /><Relationship Id="rId37" Type="http://schemas.openxmlformats.org/officeDocument/2006/relationships/slideLayout" Target="../slideLayouts/slideLayout37.xml" /><Relationship Id="rId40" Type="http://schemas.openxmlformats.org/officeDocument/2006/relationships/slideLayout" Target="../slideLayouts/slideLayout40.xml" /><Relationship Id="rId45" Type="http://schemas.openxmlformats.org/officeDocument/2006/relationships/slideLayout" Target="../slideLayouts/slideLayout45.xml" /><Relationship Id="rId53" Type="http://schemas.openxmlformats.org/officeDocument/2006/relationships/slideLayout" Target="../slideLayouts/slideLayout53.xml" /><Relationship Id="rId58" Type="http://schemas.openxmlformats.org/officeDocument/2006/relationships/slideLayout" Target="../slideLayouts/slideLayout58.xml" /><Relationship Id="rId66" Type="http://schemas.openxmlformats.org/officeDocument/2006/relationships/slideLayout" Target="../slideLayouts/slideLayout66.xml" /><Relationship Id="rId74" Type="http://schemas.openxmlformats.org/officeDocument/2006/relationships/slideLayout" Target="../slideLayouts/slideLayout74.xml" /><Relationship Id="rId79" Type="http://schemas.openxmlformats.org/officeDocument/2006/relationships/slideLayout" Target="../slideLayouts/slideLayout79.xml" /><Relationship Id="rId87" Type="http://schemas.openxmlformats.org/officeDocument/2006/relationships/slideLayout" Target="../slideLayouts/slideLayout87.xml" /><Relationship Id="rId102" Type="http://schemas.openxmlformats.org/officeDocument/2006/relationships/slideLayout" Target="../slideLayouts/slideLayout102.xml" /><Relationship Id="rId110" Type="http://schemas.openxmlformats.org/officeDocument/2006/relationships/slideLayout" Target="../slideLayouts/slideLayout110.xml" /><Relationship Id="rId115" Type="http://schemas.openxmlformats.org/officeDocument/2006/relationships/slideLayout" Target="../slideLayouts/slideLayout115.xml" /><Relationship Id="rId5" Type="http://schemas.openxmlformats.org/officeDocument/2006/relationships/slideLayout" Target="../slideLayouts/slideLayout5.xml" /><Relationship Id="rId61" Type="http://schemas.openxmlformats.org/officeDocument/2006/relationships/slideLayout" Target="../slideLayouts/slideLayout61.xml" /><Relationship Id="rId82" Type="http://schemas.openxmlformats.org/officeDocument/2006/relationships/slideLayout" Target="../slideLayouts/slideLayout82.xml" /><Relationship Id="rId90" Type="http://schemas.openxmlformats.org/officeDocument/2006/relationships/slideLayout" Target="../slideLayouts/slideLayout90.xml" /><Relationship Id="rId95" Type="http://schemas.openxmlformats.org/officeDocument/2006/relationships/slideLayout" Target="../slideLayouts/slideLayout95.xml" /><Relationship Id="rId19" Type="http://schemas.openxmlformats.org/officeDocument/2006/relationships/slideLayout" Target="../slideLayouts/slideLayout1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Relationship Id="rId30" Type="http://schemas.openxmlformats.org/officeDocument/2006/relationships/slideLayout" Target="../slideLayouts/slideLayout30.xml" /><Relationship Id="rId35" Type="http://schemas.openxmlformats.org/officeDocument/2006/relationships/slideLayout" Target="../slideLayouts/slideLayout35.xml" /><Relationship Id="rId43" Type="http://schemas.openxmlformats.org/officeDocument/2006/relationships/slideLayout" Target="../slideLayouts/slideLayout43.xml" /><Relationship Id="rId48" Type="http://schemas.openxmlformats.org/officeDocument/2006/relationships/slideLayout" Target="../slideLayouts/slideLayout48.xml" /><Relationship Id="rId56" Type="http://schemas.openxmlformats.org/officeDocument/2006/relationships/slideLayout" Target="../slideLayouts/slideLayout56.xml" /><Relationship Id="rId64" Type="http://schemas.openxmlformats.org/officeDocument/2006/relationships/slideLayout" Target="../slideLayouts/slideLayout64.xml" /><Relationship Id="rId69" Type="http://schemas.openxmlformats.org/officeDocument/2006/relationships/slideLayout" Target="../slideLayouts/slideLayout69.xml" /><Relationship Id="rId77" Type="http://schemas.openxmlformats.org/officeDocument/2006/relationships/slideLayout" Target="../slideLayouts/slideLayout77.xml" /><Relationship Id="rId100" Type="http://schemas.openxmlformats.org/officeDocument/2006/relationships/slideLayout" Target="../slideLayouts/slideLayout100.xml" /><Relationship Id="rId105" Type="http://schemas.openxmlformats.org/officeDocument/2006/relationships/slideLayout" Target="../slideLayouts/slideLayout105.xml" /><Relationship Id="rId113" Type="http://schemas.openxmlformats.org/officeDocument/2006/relationships/slideLayout" Target="../slideLayouts/slideLayout113.xml" /><Relationship Id="rId8" Type="http://schemas.openxmlformats.org/officeDocument/2006/relationships/slideLayout" Target="../slideLayouts/slideLayout8.xml" /><Relationship Id="rId51" Type="http://schemas.openxmlformats.org/officeDocument/2006/relationships/slideLayout" Target="../slideLayouts/slideLayout51.xml" /><Relationship Id="rId72" Type="http://schemas.openxmlformats.org/officeDocument/2006/relationships/slideLayout" Target="../slideLayouts/slideLayout72.xml" /><Relationship Id="rId80" Type="http://schemas.openxmlformats.org/officeDocument/2006/relationships/slideLayout" Target="../slideLayouts/slideLayout80.xml" /><Relationship Id="rId85" Type="http://schemas.openxmlformats.org/officeDocument/2006/relationships/slideLayout" Target="../slideLayouts/slideLayout85.xml" /><Relationship Id="rId93" Type="http://schemas.openxmlformats.org/officeDocument/2006/relationships/slideLayout" Target="../slideLayouts/slideLayout93.xml" /><Relationship Id="rId98" Type="http://schemas.openxmlformats.org/officeDocument/2006/relationships/slideLayout" Target="../slideLayouts/slideLayout98.xml" /><Relationship Id="rId3" Type="http://schemas.openxmlformats.org/officeDocument/2006/relationships/slideLayout" Target="../slideLayouts/slideLayout3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33" Type="http://schemas.openxmlformats.org/officeDocument/2006/relationships/slideLayout" Target="../slideLayouts/slideLayout33.xml" /><Relationship Id="rId38" Type="http://schemas.openxmlformats.org/officeDocument/2006/relationships/slideLayout" Target="../slideLayouts/slideLayout38.xml" /><Relationship Id="rId46" Type="http://schemas.openxmlformats.org/officeDocument/2006/relationships/slideLayout" Target="../slideLayouts/slideLayout46.xml" /><Relationship Id="rId59" Type="http://schemas.openxmlformats.org/officeDocument/2006/relationships/slideLayout" Target="../slideLayouts/slideLayout59.xml" /><Relationship Id="rId67" Type="http://schemas.openxmlformats.org/officeDocument/2006/relationships/slideLayout" Target="../slideLayouts/slideLayout67.xml" /><Relationship Id="rId103" Type="http://schemas.openxmlformats.org/officeDocument/2006/relationships/slideLayout" Target="../slideLayouts/slideLayout103.xml" /><Relationship Id="rId108" Type="http://schemas.openxmlformats.org/officeDocument/2006/relationships/slideLayout" Target="../slideLayouts/slideLayout108.xml" /><Relationship Id="rId116" Type="http://schemas.openxmlformats.org/officeDocument/2006/relationships/slideLayout" Target="../slideLayouts/slideLayout116.xml" /><Relationship Id="rId20" Type="http://schemas.openxmlformats.org/officeDocument/2006/relationships/slideLayout" Target="../slideLayouts/slideLayout20.xml" /><Relationship Id="rId41" Type="http://schemas.openxmlformats.org/officeDocument/2006/relationships/slideLayout" Target="../slideLayouts/slideLayout41.xml" /><Relationship Id="rId54" Type="http://schemas.openxmlformats.org/officeDocument/2006/relationships/slideLayout" Target="../slideLayouts/slideLayout54.xml" /><Relationship Id="rId62" Type="http://schemas.openxmlformats.org/officeDocument/2006/relationships/slideLayout" Target="../slideLayouts/slideLayout62.xml" /><Relationship Id="rId70" Type="http://schemas.openxmlformats.org/officeDocument/2006/relationships/slideLayout" Target="../slideLayouts/slideLayout70.xml" /><Relationship Id="rId75" Type="http://schemas.openxmlformats.org/officeDocument/2006/relationships/slideLayout" Target="../slideLayouts/slideLayout75.xml" /><Relationship Id="rId83" Type="http://schemas.openxmlformats.org/officeDocument/2006/relationships/slideLayout" Target="../slideLayouts/slideLayout83.xml" /><Relationship Id="rId88" Type="http://schemas.openxmlformats.org/officeDocument/2006/relationships/slideLayout" Target="../slideLayouts/slideLayout88.xml" /><Relationship Id="rId91" Type="http://schemas.openxmlformats.org/officeDocument/2006/relationships/slideLayout" Target="../slideLayouts/slideLayout91.xml" /><Relationship Id="rId96" Type="http://schemas.openxmlformats.org/officeDocument/2006/relationships/slideLayout" Target="../slideLayouts/slideLayout96.xml" /><Relationship Id="rId111" Type="http://schemas.openxmlformats.org/officeDocument/2006/relationships/slideLayout" Target="../slideLayouts/slideLayout11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36" Type="http://schemas.openxmlformats.org/officeDocument/2006/relationships/slideLayout" Target="../slideLayouts/slideLayout36.xml" /><Relationship Id="rId49" Type="http://schemas.openxmlformats.org/officeDocument/2006/relationships/slideLayout" Target="../slideLayouts/slideLayout49.xml" /><Relationship Id="rId57" Type="http://schemas.openxmlformats.org/officeDocument/2006/relationships/slideLayout" Target="../slideLayouts/slideLayout57.xml" /><Relationship Id="rId106" Type="http://schemas.openxmlformats.org/officeDocument/2006/relationships/slideLayout" Target="../slideLayouts/slideLayout106.xml" /><Relationship Id="rId114" Type="http://schemas.openxmlformats.org/officeDocument/2006/relationships/slideLayout" Target="../slideLayouts/slideLayout114.xml" /><Relationship Id="rId10" Type="http://schemas.openxmlformats.org/officeDocument/2006/relationships/slideLayout" Target="../slideLayouts/slideLayout10.xml" /><Relationship Id="rId31" Type="http://schemas.openxmlformats.org/officeDocument/2006/relationships/slideLayout" Target="../slideLayouts/slideLayout31.xml" /><Relationship Id="rId44" Type="http://schemas.openxmlformats.org/officeDocument/2006/relationships/slideLayout" Target="../slideLayouts/slideLayout44.xml" /><Relationship Id="rId52" Type="http://schemas.openxmlformats.org/officeDocument/2006/relationships/slideLayout" Target="../slideLayouts/slideLayout52.xml" /><Relationship Id="rId60" Type="http://schemas.openxmlformats.org/officeDocument/2006/relationships/slideLayout" Target="../slideLayouts/slideLayout60.xml" /><Relationship Id="rId65" Type="http://schemas.openxmlformats.org/officeDocument/2006/relationships/slideLayout" Target="../slideLayouts/slideLayout65.xml" /><Relationship Id="rId73" Type="http://schemas.openxmlformats.org/officeDocument/2006/relationships/slideLayout" Target="../slideLayouts/slideLayout73.xml" /><Relationship Id="rId78" Type="http://schemas.openxmlformats.org/officeDocument/2006/relationships/slideLayout" Target="../slideLayouts/slideLayout78.xml" /><Relationship Id="rId81" Type="http://schemas.openxmlformats.org/officeDocument/2006/relationships/slideLayout" Target="../slideLayouts/slideLayout81.xml" /><Relationship Id="rId86" Type="http://schemas.openxmlformats.org/officeDocument/2006/relationships/slideLayout" Target="../slideLayouts/slideLayout86.xml" /><Relationship Id="rId94" Type="http://schemas.openxmlformats.org/officeDocument/2006/relationships/slideLayout" Target="../slideLayouts/slideLayout94.xml" /><Relationship Id="rId99" Type="http://schemas.openxmlformats.org/officeDocument/2006/relationships/slideLayout" Target="../slideLayouts/slideLayout99.xml" /><Relationship Id="rId101" Type="http://schemas.openxmlformats.org/officeDocument/2006/relationships/slideLayout" Target="../slideLayouts/slideLayout10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9" Type="http://schemas.openxmlformats.org/officeDocument/2006/relationships/slideLayout" Target="../slideLayouts/slideLayout39.xml" /><Relationship Id="rId109" Type="http://schemas.openxmlformats.org/officeDocument/2006/relationships/slideLayout" Target="../slideLayouts/slideLayout109.xml" /><Relationship Id="rId34" Type="http://schemas.openxmlformats.org/officeDocument/2006/relationships/slideLayout" Target="../slideLayouts/slideLayout34.xml" /><Relationship Id="rId50" Type="http://schemas.openxmlformats.org/officeDocument/2006/relationships/slideLayout" Target="../slideLayouts/slideLayout50.xml" /><Relationship Id="rId55" Type="http://schemas.openxmlformats.org/officeDocument/2006/relationships/slideLayout" Target="../slideLayouts/slideLayout55.xml" /><Relationship Id="rId76" Type="http://schemas.openxmlformats.org/officeDocument/2006/relationships/slideLayout" Target="../slideLayouts/slideLayout76.xml" /><Relationship Id="rId97" Type="http://schemas.openxmlformats.org/officeDocument/2006/relationships/slideLayout" Target="../slideLayouts/slideLayout97.xml" /><Relationship Id="rId104" Type="http://schemas.openxmlformats.org/officeDocument/2006/relationships/slideLayout" Target="../slideLayouts/slideLayout104.xml" /><Relationship Id="rId7" Type="http://schemas.openxmlformats.org/officeDocument/2006/relationships/slideLayout" Target="../slideLayouts/slideLayout7.xml" /><Relationship Id="rId71" Type="http://schemas.openxmlformats.org/officeDocument/2006/relationships/slideLayout" Target="../slideLayouts/slideLayout71.xml" /><Relationship Id="rId92" Type="http://schemas.openxmlformats.org/officeDocument/2006/relationships/slideLayout" Target="../slideLayouts/slideLayout92.xml" /><Relationship Id="rId2" Type="http://schemas.openxmlformats.org/officeDocument/2006/relationships/slideLayout" Target="../slideLayouts/slideLayout2.xml" /><Relationship Id="rId29" Type="http://schemas.openxmlformats.org/officeDocument/2006/relationships/slideLayout" Target="../slideLayouts/slideLayout29.xml" 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2.xml" /><Relationship Id="rId117" Type="http://schemas.openxmlformats.org/officeDocument/2006/relationships/slideLayout" Target="../slideLayouts/slideLayout233.xml" /><Relationship Id="rId21" Type="http://schemas.openxmlformats.org/officeDocument/2006/relationships/slideLayout" Target="../slideLayouts/slideLayout137.xml" /><Relationship Id="rId42" Type="http://schemas.openxmlformats.org/officeDocument/2006/relationships/slideLayout" Target="../slideLayouts/slideLayout158.xml" /><Relationship Id="rId47" Type="http://schemas.openxmlformats.org/officeDocument/2006/relationships/slideLayout" Target="../slideLayouts/slideLayout163.xml" /><Relationship Id="rId63" Type="http://schemas.openxmlformats.org/officeDocument/2006/relationships/slideLayout" Target="../slideLayouts/slideLayout179.xml" /><Relationship Id="rId68" Type="http://schemas.openxmlformats.org/officeDocument/2006/relationships/slideLayout" Target="../slideLayouts/slideLayout184.xml" /><Relationship Id="rId84" Type="http://schemas.openxmlformats.org/officeDocument/2006/relationships/slideLayout" Target="../slideLayouts/slideLayout200.xml" /><Relationship Id="rId89" Type="http://schemas.openxmlformats.org/officeDocument/2006/relationships/slideLayout" Target="../slideLayouts/slideLayout205.xml" /><Relationship Id="rId112" Type="http://schemas.openxmlformats.org/officeDocument/2006/relationships/slideLayout" Target="../slideLayouts/slideLayout228.xml" /><Relationship Id="rId16" Type="http://schemas.openxmlformats.org/officeDocument/2006/relationships/slideLayout" Target="../slideLayouts/slideLayout132.xml" /><Relationship Id="rId107" Type="http://schemas.openxmlformats.org/officeDocument/2006/relationships/slideLayout" Target="../slideLayouts/slideLayout223.xml" /><Relationship Id="rId11" Type="http://schemas.openxmlformats.org/officeDocument/2006/relationships/slideLayout" Target="../slideLayouts/slideLayout127.xml" /><Relationship Id="rId24" Type="http://schemas.openxmlformats.org/officeDocument/2006/relationships/slideLayout" Target="../slideLayouts/slideLayout140.xml" /><Relationship Id="rId32" Type="http://schemas.openxmlformats.org/officeDocument/2006/relationships/slideLayout" Target="../slideLayouts/slideLayout148.xml" /><Relationship Id="rId37" Type="http://schemas.openxmlformats.org/officeDocument/2006/relationships/slideLayout" Target="../slideLayouts/slideLayout153.xml" /><Relationship Id="rId40" Type="http://schemas.openxmlformats.org/officeDocument/2006/relationships/slideLayout" Target="../slideLayouts/slideLayout156.xml" /><Relationship Id="rId45" Type="http://schemas.openxmlformats.org/officeDocument/2006/relationships/slideLayout" Target="../slideLayouts/slideLayout161.xml" /><Relationship Id="rId53" Type="http://schemas.openxmlformats.org/officeDocument/2006/relationships/slideLayout" Target="../slideLayouts/slideLayout169.xml" /><Relationship Id="rId58" Type="http://schemas.openxmlformats.org/officeDocument/2006/relationships/slideLayout" Target="../slideLayouts/slideLayout174.xml" /><Relationship Id="rId66" Type="http://schemas.openxmlformats.org/officeDocument/2006/relationships/slideLayout" Target="../slideLayouts/slideLayout182.xml" /><Relationship Id="rId74" Type="http://schemas.openxmlformats.org/officeDocument/2006/relationships/slideLayout" Target="../slideLayouts/slideLayout190.xml" /><Relationship Id="rId79" Type="http://schemas.openxmlformats.org/officeDocument/2006/relationships/slideLayout" Target="../slideLayouts/slideLayout195.xml" /><Relationship Id="rId87" Type="http://schemas.openxmlformats.org/officeDocument/2006/relationships/slideLayout" Target="../slideLayouts/slideLayout203.xml" /><Relationship Id="rId102" Type="http://schemas.openxmlformats.org/officeDocument/2006/relationships/slideLayout" Target="../slideLayouts/slideLayout218.xml" /><Relationship Id="rId110" Type="http://schemas.openxmlformats.org/officeDocument/2006/relationships/slideLayout" Target="../slideLayouts/slideLayout226.xml" /><Relationship Id="rId115" Type="http://schemas.openxmlformats.org/officeDocument/2006/relationships/slideLayout" Target="../slideLayouts/slideLayout231.xml" /><Relationship Id="rId5" Type="http://schemas.openxmlformats.org/officeDocument/2006/relationships/slideLayout" Target="../slideLayouts/slideLayout121.xml" /><Relationship Id="rId61" Type="http://schemas.openxmlformats.org/officeDocument/2006/relationships/slideLayout" Target="../slideLayouts/slideLayout177.xml" /><Relationship Id="rId82" Type="http://schemas.openxmlformats.org/officeDocument/2006/relationships/slideLayout" Target="../slideLayouts/slideLayout198.xml" /><Relationship Id="rId90" Type="http://schemas.openxmlformats.org/officeDocument/2006/relationships/slideLayout" Target="../slideLayouts/slideLayout206.xml" /><Relationship Id="rId95" Type="http://schemas.openxmlformats.org/officeDocument/2006/relationships/slideLayout" Target="../slideLayouts/slideLayout211.xml" /><Relationship Id="rId19" Type="http://schemas.openxmlformats.org/officeDocument/2006/relationships/slideLayout" Target="../slideLayouts/slideLayout135.xml" /><Relationship Id="rId14" Type="http://schemas.openxmlformats.org/officeDocument/2006/relationships/slideLayout" Target="../slideLayouts/slideLayout130.xml" /><Relationship Id="rId22" Type="http://schemas.openxmlformats.org/officeDocument/2006/relationships/slideLayout" Target="../slideLayouts/slideLayout138.xml" /><Relationship Id="rId27" Type="http://schemas.openxmlformats.org/officeDocument/2006/relationships/slideLayout" Target="../slideLayouts/slideLayout143.xml" /><Relationship Id="rId30" Type="http://schemas.openxmlformats.org/officeDocument/2006/relationships/slideLayout" Target="../slideLayouts/slideLayout146.xml" /><Relationship Id="rId35" Type="http://schemas.openxmlformats.org/officeDocument/2006/relationships/slideLayout" Target="../slideLayouts/slideLayout151.xml" /><Relationship Id="rId43" Type="http://schemas.openxmlformats.org/officeDocument/2006/relationships/slideLayout" Target="../slideLayouts/slideLayout159.xml" /><Relationship Id="rId48" Type="http://schemas.openxmlformats.org/officeDocument/2006/relationships/slideLayout" Target="../slideLayouts/slideLayout164.xml" /><Relationship Id="rId56" Type="http://schemas.openxmlformats.org/officeDocument/2006/relationships/slideLayout" Target="../slideLayouts/slideLayout172.xml" /><Relationship Id="rId64" Type="http://schemas.openxmlformats.org/officeDocument/2006/relationships/slideLayout" Target="../slideLayouts/slideLayout180.xml" /><Relationship Id="rId69" Type="http://schemas.openxmlformats.org/officeDocument/2006/relationships/slideLayout" Target="../slideLayouts/slideLayout185.xml" /><Relationship Id="rId77" Type="http://schemas.openxmlformats.org/officeDocument/2006/relationships/slideLayout" Target="../slideLayouts/slideLayout193.xml" /><Relationship Id="rId100" Type="http://schemas.openxmlformats.org/officeDocument/2006/relationships/slideLayout" Target="../slideLayouts/slideLayout216.xml" /><Relationship Id="rId105" Type="http://schemas.openxmlformats.org/officeDocument/2006/relationships/slideLayout" Target="../slideLayouts/slideLayout221.xml" /><Relationship Id="rId113" Type="http://schemas.openxmlformats.org/officeDocument/2006/relationships/slideLayout" Target="../slideLayouts/slideLayout229.xml" /><Relationship Id="rId118" Type="http://schemas.openxmlformats.org/officeDocument/2006/relationships/theme" Target="../theme/theme2.xml" /><Relationship Id="rId8" Type="http://schemas.openxmlformats.org/officeDocument/2006/relationships/slideLayout" Target="../slideLayouts/slideLayout124.xml" /><Relationship Id="rId51" Type="http://schemas.openxmlformats.org/officeDocument/2006/relationships/slideLayout" Target="../slideLayouts/slideLayout167.xml" /><Relationship Id="rId72" Type="http://schemas.openxmlformats.org/officeDocument/2006/relationships/slideLayout" Target="../slideLayouts/slideLayout188.xml" /><Relationship Id="rId80" Type="http://schemas.openxmlformats.org/officeDocument/2006/relationships/slideLayout" Target="../slideLayouts/slideLayout196.xml" /><Relationship Id="rId85" Type="http://schemas.openxmlformats.org/officeDocument/2006/relationships/slideLayout" Target="../slideLayouts/slideLayout201.xml" /><Relationship Id="rId93" Type="http://schemas.openxmlformats.org/officeDocument/2006/relationships/slideLayout" Target="../slideLayouts/slideLayout209.xml" /><Relationship Id="rId98" Type="http://schemas.openxmlformats.org/officeDocument/2006/relationships/slideLayout" Target="../slideLayouts/slideLayout214.xml" /><Relationship Id="rId3" Type="http://schemas.openxmlformats.org/officeDocument/2006/relationships/slideLayout" Target="../slideLayouts/slideLayout119.xml" /><Relationship Id="rId12" Type="http://schemas.openxmlformats.org/officeDocument/2006/relationships/slideLayout" Target="../slideLayouts/slideLayout128.xml" /><Relationship Id="rId17" Type="http://schemas.openxmlformats.org/officeDocument/2006/relationships/slideLayout" Target="../slideLayouts/slideLayout133.xml" /><Relationship Id="rId25" Type="http://schemas.openxmlformats.org/officeDocument/2006/relationships/slideLayout" Target="../slideLayouts/slideLayout141.xml" /><Relationship Id="rId33" Type="http://schemas.openxmlformats.org/officeDocument/2006/relationships/slideLayout" Target="../slideLayouts/slideLayout149.xml" /><Relationship Id="rId38" Type="http://schemas.openxmlformats.org/officeDocument/2006/relationships/slideLayout" Target="../slideLayouts/slideLayout154.xml" /><Relationship Id="rId46" Type="http://schemas.openxmlformats.org/officeDocument/2006/relationships/slideLayout" Target="../slideLayouts/slideLayout162.xml" /><Relationship Id="rId59" Type="http://schemas.openxmlformats.org/officeDocument/2006/relationships/slideLayout" Target="../slideLayouts/slideLayout175.xml" /><Relationship Id="rId67" Type="http://schemas.openxmlformats.org/officeDocument/2006/relationships/slideLayout" Target="../slideLayouts/slideLayout183.xml" /><Relationship Id="rId103" Type="http://schemas.openxmlformats.org/officeDocument/2006/relationships/slideLayout" Target="../slideLayouts/slideLayout219.xml" /><Relationship Id="rId108" Type="http://schemas.openxmlformats.org/officeDocument/2006/relationships/slideLayout" Target="../slideLayouts/slideLayout224.xml" /><Relationship Id="rId116" Type="http://schemas.openxmlformats.org/officeDocument/2006/relationships/slideLayout" Target="../slideLayouts/slideLayout232.xml" /><Relationship Id="rId20" Type="http://schemas.openxmlformats.org/officeDocument/2006/relationships/slideLayout" Target="../slideLayouts/slideLayout136.xml" /><Relationship Id="rId41" Type="http://schemas.openxmlformats.org/officeDocument/2006/relationships/slideLayout" Target="../slideLayouts/slideLayout157.xml" /><Relationship Id="rId54" Type="http://schemas.openxmlformats.org/officeDocument/2006/relationships/slideLayout" Target="../slideLayouts/slideLayout170.xml" /><Relationship Id="rId62" Type="http://schemas.openxmlformats.org/officeDocument/2006/relationships/slideLayout" Target="../slideLayouts/slideLayout178.xml" /><Relationship Id="rId70" Type="http://schemas.openxmlformats.org/officeDocument/2006/relationships/slideLayout" Target="../slideLayouts/slideLayout186.xml" /><Relationship Id="rId75" Type="http://schemas.openxmlformats.org/officeDocument/2006/relationships/slideLayout" Target="../slideLayouts/slideLayout191.xml" /><Relationship Id="rId83" Type="http://schemas.openxmlformats.org/officeDocument/2006/relationships/slideLayout" Target="../slideLayouts/slideLayout199.xml" /><Relationship Id="rId88" Type="http://schemas.openxmlformats.org/officeDocument/2006/relationships/slideLayout" Target="../slideLayouts/slideLayout204.xml" /><Relationship Id="rId91" Type="http://schemas.openxmlformats.org/officeDocument/2006/relationships/slideLayout" Target="../slideLayouts/slideLayout207.xml" /><Relationship Id="rId96" Type="http://schemas.openxmlformats.org/officeDocument/2006/relationships/slideLayout" Target="../slideLayouts/slideLayout212.xml" /><Relationship Id="rId111" Type="http://schemas.openxmlformats.org/officeDocument/2006/relationships/slideLayout" Target="../slideLayouts/slideLayout227.xml" /><Relationship Id="rId1" Type="http://schemas.openxmlformats.org/officeDocument/2006/relationships/slideLayout" Target="../slideLayouts/slideLayout117.xml" /><Relationship Id="rId6" Type="http://schemas.openxmlformats.org/officeDocument/2006/relationships/slideLayout" Target="../slideLayouts/slideLayout122.xml" /><Relationship Id="rId15" Type="http://schemas.openxmlformats.org/officeDocument/2006/relationships/slideLayout" Target="../slideLayouts/slideLayout131.xml" /><Relationship Id="rId23" Type="http://schemas.openxmlformats.org/officeDocument/2006/relationships/slideLayout" Target="../slideLayouts/slideLayout139.xml" /><Relationship Id="rId28" Type="http://schemas.openxmlformats.org/officeDocument/2006/relationships/slideLayout" Target="../slideLayouts/slideLayout144.xml" /><Relationship Id="rId36" Type="http://schemas.openxmlformats.org/officeDocument/2006/relationships/slideLayout" Target="../slideLayouts/slideLayout152.xml" /><Relationship Id="rId49" Type="http://schemas.openxmlformats.org/officeDocument/2006/relationships/slideLayout" Target="../slideLayouts/slideLayout165.xml" /><Relationship Id="rId57" Type="http://schemas.openxmlformats.org/officeDocument/2006/relationships/slideLayout" Target="../slideLayouts/slideLayout173.xml" /><Relationship Id="rId106" Type="http://schemas.openxmlformats.org/officeDocument/2006/relationships/slideLayout" Target="../slideLayouts/slideLayout222.xml" /><Relationship Id="rId114" Type="http://schemas.openxmlformats.org/officeDocument/2006/relationships/slideLayout" Target="../slideLayouts/slideLayout230.xml" /><Relationship Id="rId10" Type="http://schemas.openxmlformats.org/officeDocument/2006/relationships/slideLayout" Target="../slideLayouts/slideLayout126.xml" /><Relationship Id="rId31" Type="http://schemas.openxmlformats.org/officeDocument/2006/relationships/slideLayout" Target="../slideLayouts/slideLayout147.xml" /><Relationship Id="rId44" Type="http://schemas.openxmlformats.org/officeDocument/2006/relationships/slideLayout" Target="../slideLayouts/slideLayout160.xml" /><Relationship Id="rId52" Type="http://schemas.openxmlformats.org/officeDocument/2006/relationships/slideLayout" Target="../slideLayouts/slideLayout168.xml" /><Relationship Id="rId60" Type="http://schemas.openxmlformats.org/officeDocument/2006/relationships/slideLayout" Target="../slideLayouts/slideLayout176.xml" /><Relationship Id="rId65" Type="http://schemas.openxmlformats.org/officeDocument/2006/relationships/slideLayout" Target="../slideLayouts/slideLayout181.xml" /><Relationship Id="rId73" Type="http://schemas.openxmlformats.org/officeDocument/2006/relationships/slideLayout" Target="../slideLayouts/slideLayout189.xml" /><Relationship Id="rId78" Type="http://schemas.openxmlformats.org/officeDocument/2006/relationships/slideLayout" Target="../slideLayouts/slideLayout194.xml" /><Relationship Id="rId81" Type="http://schemas.openxmlformats.org/officeDocument/2006/relationships/slideLayout" Target="../slideLayouts/slideLayout197.xml" /><Relationship Id="rId86" Type="http://schemas.openxmlformats.org/officeDocument/2006/relationships/slideLayout" Target="../slideLayouts/slideLayout202.xml" /><Relationship Id="rId94" Type="http://schemas.openxmlformats.org/officeDocument/2006/relationships/slideLayout" Target="../slideLayouts/slideLayout210.xml" /><Relationship Id="rId99" Type="http://schemas.openxmlformats.org/officeDocument/2006/relationships/slideLayout" Target="../slideLayouts/slideLayout215.xml" /><Relationship Id="rId101" Type="http://schemas.openxmlformats.org/officeDocument/2006/relationships/slideLayout" Target="../slideLayouts/slideLayout217.xml" /><Relationship Id="rId4" Type="http://schemas.openxmlformats.org/officeDocument/2006/relationships/slideLayout" Target="../slideLayouts/slideLayout120.xml" /><Relationship Id="rId9" Type="http://schemas.openxmlformats.org/officeDocument/2006/relationships/slideLayout" Target="../slideLayouts/slideLayout125.xml" /><Relationship Id="rId13" Type="http://schemas.openxmlformats.org/officeDocument/2006/relationships/slideLayout" Target="../slideLayouts/slideLayout129.xml" /><Relationship Id="rId18" Type="http://schemas.openxmlformats.org/officeDocument/2006/relationships/slideLayout" Target="../slideLayouts/slideLayout134.xml" /><Relationship Id="rId39" Type="http://schemas.openxmlformats.org/officeDocument/2006/relationships/slideLayout" Target="../slideLayouts/slideLayout155.xml" /><Relationship Id="rId109" Type="http://schemas.openxmlformats.org/officeDocument/2006/relationships/slideLayout" Target="../slideLayouts/slideLayout225.xml" /><Relationship Id="rId34" Type="http://schemas.openxmlformats.org/officeDocument/2006/relationships/slideLayout" Target="../slideLayouts/slideLayout150.xml" /><Relationship Id="rId50" Type="http://schemas.openxmlformats.org/officeDocument/2006/relationships/slideLayout" Target="../slideLayouts/slideLayout166.xml" /><Relationship Id="rId55" Type="http://schemas.openxmlformats.org/officeDocument/2006/relationships/slideLayout" Target="../slideLayouts/slideLayout171.xml" /><Relationship Id="rId76" Type="http://schemas.openxmlformats.org/officeDocument/2006/relationships/slideLayout" Target="../slideLayouts/slideLayout192.xml" /><Relationship Id="rId97" Type="http://schemas.openxmlformats.org/officeDocument/2006/relationships/slideLayout" Target="../slideLayouts/slideLayout213.xml" /><Relationship Id="rId104" Type="http://schemas.openxmlformats.org/officeDocument/2006/relationships/slideLayout" Target="../slideLayouts/slideLayout220.xml" /><Relationship Id="rId7" Type="http://schemas.openxmlformats.org/officeDocument/2006/relationships/slideLayout" Target="../slideLayouts/slideLayout123.xml" /><Relationship Id="rId71" Type="http://schemas.openxmlformats.org/officeDocument/2006/relationships/slideLayout" Target="../slideLayouts/slideLayout187.xml" /><Relationship Id="rId92" Type="http://schemas.openxmlformats.org/officeDocument/2006/relationships/slideLayout" Target="../slideLayouts/slideLayout208.xml" /><Relationship Id="rId2" Type="http://schemas.openxmlformats.org/officeDocument/2006/relationships/slideLayout" Target="../slideLayouts/slideLayout118.xml" /><Relationship Id="rId29" Type="http://schemas.openxmlformats.org/officeDocument/2006/relationships/slideLayout" Target="../slideLayouts/slideLayout14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  <p:sldLayoutId id="2147483711" r:id="rId61"/>
    <p:sldLayoutId id="2147483712" r:id="rId62"/>
    <p:sldLayoutId id="2147483713" r:id="rId63"/>
    <p:sldLayoutId id="2147483714" r:id="rId64"/>
    <p:sldLayoutId id="2147483715" r:id="rId65"/>
    <p:sldLayoutId id="2147483716" r:id="rId66"/>
    <p:sldLayoutId id="2147483717" r:id="rId67"/>
    <p:sldLayoutId id="2147483718" r:id="rId68"/>
    <p:sldLayoutId id="2147483719" r:id="rId69"/>
    <p:sldLayoutId id="2147483720" r:id="rId70"/>
    <p:sldLayoutId id="2147483721" r:id="rId71"/>
    <p:sldLayoutId id="2147483722" r:id="rId72"/>
    <p:sldLayoutId id="2147483723" r:id="rId73"/>
    <p:sldLayoutId id="2147483724" r:id="rId74"/>
    <p:sldLayoutId id="2147483725" r:id="rId75"/>
    <p:sldLayoutId id="2147483726" r:id="rId76"/>
    <p:sldLayoutId id="2147483727" r:id="rId77"/>
    <p:sldLayoutId id="2147483728" r:id="rId78"/>
    <p:sldLayoutId id="2147483729" r:id="rId79"/>
    <p:sldLayoutId id="2147483730" r:id="rId80"/>
    <p:sldLayoutId id="2147483731" r:id="rId81"/>
    <p:sldLayoutId id="2147483732" r:id="rId82"/>
    <p:sldLayoutId id="2147483733" r:id="rId83"/>
    <p:sldLayoutId id="2147483734" r:id="rId84"/>
    <p:sldLayoutId id="2147483735" r:id="rId85"/>
    <p:sldLayoutId id="2147483736" r:id="rId86"/>
    <p:sldLayoutId id="2147483737" r:id="rId87"/>
    <p:sldLayoutId id="2147483738" r:id="rId88"/>
    <p:sldLayoutId id="2147483739" r:id="rId89"/>
    <p:sldLayoutId id="2147483740" r:id="rId90"/>
    <p:sldLayoutId id="2147483741" r:id="rId91"/>
    <p:sldLayoutId id="2147483742" r:id="rId92"/>
    <p:sldLayoutId id="2147483743" r:id="rId93"/>
    <p:sldLayoutId id="2147483744" r:id="rId94"/>
    <p:sldLayoutId id="2147483745" r:id="rId95"/>
    <p:sldLayoutId id="2147483746" r:id="rId96"/>
    <p:sldLayoutId id="2147483747" r:id="rId97"/>
    <p:sldLayoutId id="2147483748" r:id="rId98"/>
    <p:sldLayoutId id="2147483749" r:id="rId99"/>
    <p:sldLayoutId id="2147483750" r:id="rId100"/>
    <p:sldLayoutId id="2147483751" r:id="rId101"/>
    <p:sldLayoutId id="2147483752" r:id="rId102"/>
    <p:sldLayoutId id="2147483753" r:id="rId103"/>
    <p:sldLayoutId id="2147483754" r:id="rId104"/>
    <p:sldLayoutId id="2147483755" r:id="rId105"/>
    <p:sldLayoutId id="2147483756" r:id="rId106"/>
    <p:sldLayoutId id="2147483757" r:id="rId107"/>
    <p:sldLayoutId id="2147483758" r:id="rId108"/>
    <p:sldLayoutId id="2147483759" r:id="rId109"/>
    <p:sldLayoutId id="2147483760" r:id="rId110"/>
    <p:sldLayoutId id="2147483761" r:id="rId111"/>
    <p:sldLayoutId id="2147483762" r:id="rId112"/>
    <p:sldLayoutId id="2147483763" r:id="rId113"/>
    <p:sldLayoutId id="2147483764" r:id="rId114"/>
    <p:sldLayoutId id="2147483765" r:id="rId115"/>
    <p:sldLayoutId id="2147483884" r:id="rId1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 /><Relationship Id="rId2" Type="http://schemas.openxmlformats.org/officeDocument/2006/relationships/image" Target="../media/image38.jpeg" /><Relationship Id="rId1" Type="http://schemas.openxmlformats.org/officeDocument/2006/relationships/slideLayout" Target="../slideLayouts/slideLayout116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68.xml" 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19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38" y="3947"/>
            <a:ext cx="9132725" cy="5128913"/>
            <a:chOff x="0" y="3951"/>
            <a:chExt cx="9144000" cy="5135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51"/>
              <a:ext cx="9143631" cy="51346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3446" y="3256917"/>
              <a:ext cx="527050" cy="1270"/>
            </a:xfrm>
            <a:custGeom>
              <a:avLst/>
              <a:gdLst/>
              <a:ahLst/>
              <a:cxnLst/>
              <a:rect l="l" t="t" r="r" b="b"/>
              <a:pathLst>
                <a:path w="527050" h="1270">
                  <a:moveTo>
                    <a:pt x="0" y="0"/>
                  </a:moveTo>
                  <a:lnTo>
                    <a:pt x="527037" y="723"/>
                  </a:lnTo>
                </a:path>
              </a:pathLst>
            </a:custGeom>
            <a:ln w="28439">
              <a:solidFill>
                <a:srgbClr val="213569"/>
              </a:solidFill>
            </a:ln>
          </p:spPr>
          <p:txBody>
            <a:bodyPr wrap="square" lIns="0" tIns="0" rIns="0" bIns="0" rtlCol="0"/>
            <a:lstStyle/>
            <a:p>
              <a:endParaRPr sz="139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45679" y="2383402"/>
            <a:ext cx="3693579" cy="1032702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5074">
              <a:spcBef>
                <a:spcPts val="100"/>
              </a:spcBef>
            </a:pPr>
            <a:r>
              <a:rPr lang="en-IN"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TO DO PALNNER</a:t>
            </a:r>
            <a:endParaRPr sz="2397" dirty="0">
              <a:latin typeface="PUBLIC SANS" panose="020B0604020202020204" charset="0"/>
              <a:cs typeface="Arial Black"/>
            </a:endParaRPr>
          </a:p>
          <a:p>
            <a:pPr marL="12685">
              <a:spcBef>
                <a:spcPts val="2177"/>
              </a:spcBef>
            </a:pPr>
            <a:r>
              <a:rPr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Task</a:t>
            </a:r>
            <a:r>
              <a:rPr sz="2397" spc="-85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 </a:t>
            </a:r>
            <a:r>
              <a:rPr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-</a:t>
            </a:r>
            <a:r>
              <a:rPr sz="2397" spc="-65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 </a:t>
            </a:r>
            <a:r>
              <a:rPr lang="en-US" sz="2397" spc="-50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4</a:t>
            </a:r>
            <a:endParaRPr sz="2397" dirty="0">
              <a:latin typeface="PUBLIC SANS" panose="020B0604020202020204" charset="0"/>
              <a:cs typeface="Arial Blac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2259" y="14"/>
            <a:ext cx="5165736" cy="50118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764" y="224444"/>
            <a:ext cx="63592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init() {</a:t>
            </a:r>
          </a:p>
          <a:p>
            <a:r>
              <a:rPr lang="en-US" dirty="0"/>
              <a:t>    // check if local storage has been used else get data from local storage</a:t>
            </a:r>
          </a:p>
          <a:p>
            <a:r>
              <a:rPr lang="en-US" dirty="0"/>
              <a:t>    if(</a:t>
            </a:r>
            <a:r>
              <a:rPr lang="en-US" dirty="0" err="1"/>
              <a:t>storageKey</a:t>
            </a:r>
            <a:r>
              <a:rPr lang="en-US" dirty="0"/>
              <a:t>===null){</a:t>
            </a:r>
          </a:p>
          <a:p>
            <a:r>
              <a:rPr lang="en-US" dirty="0"/>
              <a:t>        console.log("nothing in storage");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blocks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localStorage.getItem</a:t>
            </a:r>
            <a:r>
              <a:rPr lang="en-US" dirty="0"/>
              <a:t>("</a:t>
            </a:r>
            <a:r>
              <a:rPr lang="en-US" dirty="0" err="1"/>
              <a:t>storageKey</a:t>
            </a:r>
            <a:r>
              <a:rPr lang="en-US" dirty="0"/>
              <a:t>"));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Render event text</a:t>
            </a:r>
          </a:p>
          <a:p>
            <a:r>
              <a:rPr lang="en-US" dirty="0"/>
              <a:t>    </a:t>
            </a:r>
            <a:r>
              <a:rPr lang="en-US" dirty="0" err="1"/>
              <a:t>renderBlocks</a:t>
            </a:r>
            <a:r>
              <a:rPr lang="en-US" dirty="0"/>
              <a:t>();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storeBlocks</a:t>
            </a:r>
            <a:r>
              <a:rPr lang="en-US" dirty="0"/>
              <a:t>() {</a:t>
            </a:r>
          </a:p>
          <a:p>
            <a:r>
              <a:rPr lang="en-US" dirty="0"/>
              <a:t>    // store </a:t>
            </a:r>
            <a:r>
              <a:rPr lang="en-US" dirty="0" err="1"/>
              <a:t>timeblock</a:t>
            </a:r>
            <a:r>
              <a:rPr lang="en-US" dirty="0"/>
              <a:t> objects in local storage</a:t>
            </a:r>
          </a:p>
          <a:p>
            <a:r>
              <a:rPr lang="en-US" dirty="0"/>
              <a:t>    </a:t>
            </a:r>
            <a:r>
              <a:rPr lang="en-US" dirty="0" err="1"/>
              <a:t>localStorage.setItem</a:t>
            </a:r>
            <a:r>
              <a:rPr lang="en-US" dirty="0"/>
              <a:t>("</a:t>
            </a:r>
            <a:r>
              <a:rPr lang="en-US" dirty="0" err="1"/>
              <a:t>storageKey</a:t>
            </a:r>
            <a:r>
              <a:rPr lang="en-US" dirty="0"/>
              <a:t>", </a:t>
            </a:r>
            <a:r>
              <a:rPr lang="en-US" dirty="0" err="1"/>
              <a:t>JSON.stringify</a:t>
            </a:r>
            <a:r>
              <a:rPr lang="en-US" dirty="0"/>
              <a:t>(blocks));</a:t>
            </a:r>
          </a:p>
          <a:p>
            <a:r>
              <a:rPr lang="en-US" dirty="0"/>
              <a:t>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6829" y="274320"/>
            <a:ext cx="62511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declare variables for functions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blockNum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// display form and info for selected time block</a:t>
            </a:r>
          </a:p>
          <a:p>
            <a:r>
              <a:rPr lang="en-US" dirty="0"/>
              <a:t>function </a:t>
            </a:r>
            <a:r>
              <a:rPr lang="en-US" dirty="0" err="1"/>
              <a:t>addText</a:t>
            </a:r>
            <a:r>
              <a:rPr lang="en-US" dirty="0"/>
              <a:t>(</a:t>
            </a:r>
            <a:r>
              <a:rPr lang="en-US" dirty="0" err="1"/>
              <a:t>timeblockdiv</a:t>
            </a:r>
            <a:r>
              <a:rPr lang="en-US" dirty="0"/>
              <a:t>){</a:t>
            </a:r>
          </a:p>
          <a:p>
            <a:r>
              <a:rPr lang="en-US" dirty="0"/>
              <a:t>    // get the selected time block number from the </a:t>
            </a:r>
            <a:r>
              <a:rPr lang="en-US" dirty="0" err="1"/>
              <a:t>div.time</a:t>
            </a:r>
            <a:r>
              <a:rPr lang="en-US" dirty="0"/>
              <a:t>-block data-value</a:t>
            </a:r>
          </a:p>
          <a:p>
            <a:r>
              <a:rPr lang="en-US" dirty="0"/>
              <a:t>    </a:t>
            </a:r>
            <a:r>
              <a:rPr lang="en-US" dirty="0" err="1"/>
              <a:t>blockNum</a:t>
            </a:r>
            <a:r>
              <a:rPr lang="en-US" dirty="0"/>
              <a:t> = ( $( </a:t>
            </a:r>
            <a:r>
              <a:rPr lang="en-US" dirty="0" err="1"/>
              <a:t>timeblockdiv</a:t>
            </a:r>
            <a:r>
              <a:rPr lang="en-US" dirty="0"/>
              <a:t> ).</a:t>
            </a:r>
            <a:r>
              <a:rPr lang="en-US" dirty="0" err="1"/>
              <a:t>attr</a:t>
            </a:r>
            <a:r>
              <a:rPr lang="en-US" dirty="0"/>
              <a:t>("data-value")).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    // display values for selected </a:t>
            </a:r>
            <a:r>
              <a:rPr lang="en-US" dirty="0" err="1"/>
              <a:t>timeblock</a:t>
            </a:r>
            <a:r>
              <a:rPr lang="en-US" dirty="0"/>
              <a:t> in form</a:t>
            </a:r>
          </a:p>
          <a:p>
            <a:r>
              <a:rPr lang="en-US" dirty="0"/>
              <a:t>    $('#form-time').text(blocks["block"+</a:t>
            </a:r>
            <a:r>
              <a:rPr lang="en-US" dirty="0" err="1"/>
              <a:t>blockNum</a:t>
            </a:r>
            <a:r>
              <a:rPr lang="en-US" dirty="0"/>
              <a:t>].time);</a:t>
            </a:r>
          </a:p>
          <a:p>
            <a:r>
              <a:rPr lang="en-US" dirty="0"/>
              <a:t>    $('#title').</a:t>
            </a:r>
            <a:r>
              <a:rPr lang="en-US" dirty="0" err="1"/>
              <a:t>val</a:t>
            </a:r>
            <a:r>
              <a:rPr lang="en-US" dirty="0"/>
              <a:t>(blocks["block"+</a:t>
            </a:r>
            <a:r>
              <a:rPr lang="en-US" dirty="0" err="1"/>
              <a:t>blockNum</a:t>
            </a:r>
            <a:r>
              <a:rPr lang="en-US" dirty="0"/>
              <a:t>].title);</a:t>
            </a:r>
          </a:p>
          <a:p>
            <a:r>
              <a:rPr lang="en-US" dirty="0"/>
              <a:t>    $('#description').</a:t>
            </a:r>
            <a:r>
              <a:rPr lang="en-US" dirty="0" err="1"/>
              <a:t>val</a:t>
            </a:r>
            <a:r>
              <a:rPr lang="en-US" dirty="0"/>
              <a:t>(blocks["block"+</a:t>
            </a:r>
            <a:r>
              <a:rPr lang="en-US" dirty="0" err="1"/>
              <a:t>blockNum</a:t>
            </a:r>
            <a:r>
              <a:rPr lang="en-US" dirty="0"/>
              <a:t>].description) ;       </a:t>
            </a:r>
          </a:p>
          <a:p>
            <a:r>
              <a:rPr lang="en-US" dirty="0"/>
              <a:t>};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953" y="149629"/>
            <a:ext cx="630104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EVENTS// </a:t>
            </a:r>
            <a:r>
              <a:rPr lang="en-US" dirty="0" err="1"/>
              <a:t>timeblock</a:t>
            </a:r>
            <a:r>
              <a:rPr lang="en-US" dirty="0"/>
              <a:t> on click display form</a:t>
            </a:r>
          </a:p>
          <a:p>
            <a:r>
              <a:rPr lang="en-US" dirty="0"/>
              <a:t>$('.time-block').on("click", function(){</a:t>
            </a:r>
          </a:p>
          <a:p>
            <a:r>
              <a:rPr lang="en-US" dirty="0"/>
              <a:t>    // display form</a:t>
            </a:r>
          </a:p>
          <a:p>
            <a:r>
              <a:rPr lang="en-US" dirty="0"/>
              <a:t>    $('#text-form').</a:t>
            </a:r>
            <a:r>
              <a:rPr lang="en-US" dirty="0" err="1"/>
              <a:t>css</a:t>
            </a:r>
            <a:r>
              <a:rPr lang="en-US" dirty="0"/>
              <a:t>('display', 'block');</a:t>
            </a:r>
          </a:p>
          <a:p>
            <a:r>
              <a:rPr lang="en-US" dirty="0"/>
              <a:t>    </a:t>
            </a:r>
            <a:r>
              <a:rPr lang="en-US" dirty="0" err="1"/>
              <a:t>addText</a:t>
            </a:r>
            <a:r>
              <a:rPr lang="en-US" dirty="0"/>
              <a:t>(this);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// close button</a:t>
            </a:r>
          </a:p>
          <a:p>
            <a:r>
              <a:rPr lang="en-US" dirty="0"/>
              <a:t>$('#close').on("click", function(){</a:t>
            </a:r>
          </a:p>
          <a:p>
            <a:r>
              <a:rPr lang="en-US" dirty="0"/>
              <a:t>    $('#text-form').</a:t>
            </a:r>
            <a:r>
              <a:rPr lang="en-US" dirty="0" err="1"/>
              <a:t>css</a:t>
            </a:r>
            <a:r>
              <a:rPr lang="en-US" dirty="0"/>
              <a:t>('display', 'none');</a:t>
            </a:r>
          </a:p>
          <a:p>
            <a:r>
              <a:rPr lang="en-US" dirty="0"/>
              <a:t>});// save button</a:t>
            </a:r>
          </a:p>
          <a:p>
            <a:r>
              <a:rPr lang="en-US" dirty="0"/>
              <a:t>$('#save').on("click", function(event){</a:t>
            </a:r>
          </a:p>
          <a:p>
            <a:r>
              <a:rPr lang="en-US" dirty="0"/>
              <a:t>    </a:t>
            </a:r>
            <a:r>
              <a:rPr lang="en-US" dirty="0" err="1"/>
              <a:t>event.preventDefault</a:t>
            </a:r>
            <a:r>
              <a:rPr lang="en-US" dirty="0"/>
              <a:t>();</a:t>
            </a:r>
          </a:p>
          <a:p>
            <a:r>
              <a:rPr lang="en-US" dirty="0"/>
              <a:t>    // get values from form and add to blocks object</a:t>
            </a:r>
          </a:p>
          <a:p>
            <a:r>
              <a:rPr lang="en-US" dirty="0"/>
              <a:t>    blocks["block"+</a:t>
            </a:r>
            <a:r>
              <a:rPr lang="en-US" dirty="0" err="1"/>
              <a:t>blockNum</a:t>
            </a:r>
            <a:r>
              <a:rPr lang="en-US" dirty="0"/>
              <a:t>].title = $('#title').</a:t>
            </a:r>
            <a:r>
              <a:rPr lang="en-US" dirty="0" err="1"/>
              <a:t>val</a:t>
            </a:r>
            <a:r>
              <a:rPr lang="en-US" dirty="0"/>
              <a:t>();</a:t>
            </a:r>
          </a:p>
          <a:p>
            <a:r>
              <a:rPr lang="en-US" dirty="0"/>
              <a:t>    blocks["block"+</a:t>
            </a:r>
            <a:r>
              <a:rPr lang="en-US" dirty="0" err="1"/>
              <a:t>blockNum</a:t>
            </a:r>
            <a:r>
              <a:rPr lang="en-US" dirty="0"/>
              <a:t>].description = $('#description').</a:t>
            </a:r>
            <a:r>
              <a:rPr lang="en-US" dirty="0" err="1"/>
              <a:t>val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storeBlocks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renderBlocks</a:t>
            </a:r>
            <a:r>
              <a:rPr lang="en-US" dirty="0"/>
              <a:t>();</a:t>
            </a:r>
          </a:p>
          <a:p>
            <a:r>
              <a:rPr lang="en-US" dirty="0"/>
              <a:t>     // close form pop up</a:t>
            </a:r>
          </a:p>
          <a:p>
            <a:r>
              <a:rPr lang="en-US" dirty="0"/>
              <a:t>    $('#text-form').</a:t>
            </a:r>
            <a:r>
              <a:rPr lang="en-US" dirty="0" err="1"/>
              <a:t>css</a:t>
            </a:r>
            <a:r>
              <a:rPr lang="en-US" dirty="0"/>
              <a:t>('display', 'none');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}); // end document ready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9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Google Shape;3710;p1"/>
          <p:cNvSpPr txBox="1"/>
          <p:nvPr>
            <p:ph idx="1" type="body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11" name="Google Shape;3711;p1"/>
          <p:cNvSpPr txBox="1"/>
          <p:nvPr/>
        </p:nvSpPr>
        <p:spPr>
          <a:xfrm>
            <a:off x="4020175" y="2009947"/>
            <a:ext cx="2042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https://github.com/varshiniram5/GROUP-A54-FSD/tree/main/TASK%204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10"/>
          <p:cNvSpPr txBox="1">
            <a:spLocks noGrp="1"/>
          </p:cNvSpPr>
          <p:nvPr>
            <p:ph type="title"/>
          </p:nvPr>
        </p:nvSpPr>
        <p:spPr>
          <a:xfrm>
            <a:off x="386168" y="843399"/>
            <a:ext cx="3417231" cy="34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89" tIns="45644" rIns="91312" bIns="45644" anchor="ctr" anchorCtr="0">
            <a:noAutofit/>
          </a:bodyPr>
          <a:lstStyle/>
          <a:p>
            <a:r>
              <a:rPr lang="en-US" sz="1827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Chat Application and Website</a:t>
            </a:r>
            <a:endParaRPr sz="1827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0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50171" y="1297233"/>
            <a:ext cx="4542978" cy="303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12" tIns="45644" rIns="91312" bIns="45644" anchor="t" anchorCtr="0">
            <a:noAutofit/>
          </a:bodyPr>
          <a:lstStyle/>
          <a:p>
            <a:pPr marL="285407" indent="-285407">
              <a:buFont typeface="EB Garamond Medium"/>
              <a:buChar char="▪"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To create a to do planner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841" name="Google Shape;1841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2529" y="244990"/>
            <a:ext cx="8447846" cy="51371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>
            <p:extLst>
              <p:ext uri="{D42A27DB-BD31-4B8C-83A1-F6EECF244321}">
                <p14:modId xmlns:p14="http://schemas.microsoft.com/office/powerpoint/2010/main" val="3544298751"/>
              </p:ext>
            </p:extLst>
          </p:nvPr>
        </p:nvGraphicFramePr>
        <p:xfrm>
          <a:off x="150171" y="1955580"/>
          <a:ext cx="4421830" cy="2193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7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7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Name 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Batch</a:t>
                      </a: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2113a54274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SNEHA B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2113a54261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SAI SUSHMITHA J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2113a54284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VEDA VARSHINI R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2113a54252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PENUMALLI JITHYA REDDY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1f5d965ad35_0_1833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Do database modelling and create models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Design schema for all the data to be stored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Start mongodb local server and point the backend to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mongoose schema at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Run test queries to set up the database</a:t>
            </a:r>
            <a:b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Various APIs to ensure data flow within the website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Define all the routes for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authentication middleware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controllers for all the paths to handle api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Environment variables for all authentication keys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Note: Always handle all possible cases with the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1f5d965ad35_0_1833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Nosql databases modeling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Querying and filtering mongodb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various req methods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cookies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Server side authentication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303717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Backend (Module 4)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1f5d965ad35_0_1833"/>
          <p:cNvSpPr txBox="1"/>
          <p:nvPr/>
        </p:nvSpPr>
        <p:spPr>
          <a:xfrm>
            <a:off x="489450" y="275836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6582" y="174567"/>
            <a:ext cx="71572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$(document).ready(function(){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hour;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timeInterval</a:t>
            </a:r>
            <a:r>
              <a:rPr lang="en-US" dirty="0"/>
              <a:t>;</a:t>
            </a:r>
          </a:p>
          <a:p>
            <a:r>
              <a:rPr lang="en-US" dirty="0"/>
              <a:t>    // header section</a:t>
            </a:r>
          </a:p>
          <a:p>
            <a:r>
              <a:rPr lang="en-US" dirty="0"/>
              <a:t>    // display time and update every second</a:t>
            </a:r>
          </a:p>
          <a:p>
            <a:r>
              <a:rPr lang="en-US" dirty="0"/>
              <a:t>    </a:t>
            </a:r>
            <a:r>
              <a:rPr lang="en-US" dirty="0" err="1"/>
              <a:t>timeInterval</a:t>
            </a:r>
            <a:r>
              <a:rPr lang="en-US" dirty="0"/>
              <a:t> = </a:t>
            </a:r>
            <a:r>
              <a:rPr lang="en-US" dirty="0" err="1"/>
              <a:t>setInterval</a:t>
            </a:r>
            <a:r>
              <a:rPr lang="en-US" dirty="0"/>
              <a:t>(function(){</a:t>
            </a:r>
          </a:p>
          <a:p>
            <a:r>
              <a:rPr lang="en-US" dirty="0"/>
              <a:t>        // display day of week</a:t>
            </a:r>
          </a:p>
          <a:p>
            <a:r>
              <a:rPr lang="en-US" dirty="0"/>
              <a:t>    $('#day-display').text(moment().format('</a:t>
            </a:r>
            <a:r>
              <a:rPr lang="en-US" dirty="0" err="1"/>
              <a:t>dddd</a:t>
            </a:r>
            <a:r>
              <a:rPr lang="en-US" dirty="0"/>
              <a:t>'));</a:t>
            </a:r>
          </a:p>
          <a:p>
            <a:r>
              <a:rPr lang="en-US" dirty="0"/>
              <a:t>    // display time of day</a:t>
            </a:r>
          </a:p>
          <a:p>
            <a:r>
              <a:rPr lang="en-US" dirty="0"/>
              <a:t>    $('#time-digits').text(moment().format('h:mm'));</a:t>
            </a:r>
          </a:p>
          <a:p>
            <a:r>
              <a:rPr lang="en-US" dirty="0"/>
              <a:t>    // display am / pm for style purposes</a:t>
            </a:r>
          </a:p>
          <a:p>
            <a:r>
              <a:rPr lang="en-US" dirty="0"/>
              <a:t>    $('#time-period').text(moment().format('a'));</a:t>
            </a:r>
          </a:p>
          <a:p>
            <a:endParaRPr lang="en-US" dirty="0"/>
          </a:p>
          <a:p>
            <a:r>
              <a:rPr lang="en-US" dirty="0"/>
              <a:t>    // save time to variable</a:t>
            </a:r>
          </a:p>
          <a:p>
            <a:r>
              <a:rPr lang="en-US" dirty="0"/>
              <a:t>    hour = </a:t>
            </a:r>
            <a:r>
              <a:rPr lang="en-US" dirty="0" err="1"/>
              <a:t>parseInt</a:t>
            </a:r>
            <a:r>
              <a:rPr lang="en-US" dirty="0"/>
              <a:t>(moment().format('H'));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minutes = </a:t>
            </a:r>
            <a:r>
              <a:rPr lang="en-US" dirty="0" err="1"/>
              <a:t>parseInt</a:t>
            </a:r>
            <a:r>
              <a:rPr lang="en-US" dirty="0"/>
              <a:t>(moment().format('mm'));</a:t>
            </a:r>
          </a:p>
          <a:p>
            <a:endParaRPr lang="en-US" dirty="0"/>
          </a:p>
          <a:p>
            <a:r>
              <a:rPr lang="en-US" dirty="0"/>
              <a:t>    // </a:t>
            </a:r>
            <a:r>
              <a:rPr lang="en-US" dirty="0" err="1"/>
              <a:t>timeblocks</a:t>
            </a:r>
            <a:endParaRPr lang="en-US" dirty="0"/>
          </a:p>
          <a:p>
            <a:r>
              <a:rPr lang="en-US" dirty="0"/>
              <a:t>    if (hour &lt; 9){</a:t>
            </a:r>
          </a:p>
          <a:p>
            <a:r>
              <a:rPr lang="en-US" dirty="0"/>
              <a:t>        $('.time-block').</a:t>
            </a:r>
            <a:r>
              <a:rPr lang="en-US" dirty="0" err="1"/>
              <a:t>removeClass</a:t>
            </a:r>
            <a:r>
              <a:rPr lang="en-US" dirty="0"/>
              <a:t>("present past").</a:t>
            </a:r>
            <a:r>
              <a:rPr lang="en-US" dirty="0" err="1"/>
              <a:t>addClass</a:t>
            </a:r>
            <a:r>
              <a:rPr lang="en-US" dirty="0"/>
              <a:t>("future");</a:t>
            </a:r>
          </a:p>
          <a:p>
            <a:r>
              <a:rPr lang="en-US" dirty="0"/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516" y="191192"/>
            <a:ext cx="7855528" cy="371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}</a:t>
            </a:r>
          </a:p>
          <a:p>
            <a:r>
              <a:rPr lang="en-US" dirty="0"/>
              <a:t>    if (hour &gt; 16){</a:t>
            </a:r>
          </a:p>
          <a:p>
            <a:r>
              <a:rPr lang="en-US" dirty="0"/>
              <a:t>        $('.time-block').</a:t>
            </a:r>
            <a:r>
              <a:rPr lang="en-US" dirty="0" err="1"/>
              <a:t>removeClass</a:t>
            </a:r>
            <a:r>
              <a:rPr lang="en-US" dirty="0"/>
              <a:t>("present future").</a:t>
            </a:r>
            <a:r>
              <a:rPr lang="en-US" dirty="0" err="1"/>
              <a:t>addClass</a:t>
            </a:r>
            <a:r>
              <a:rPr lang="en-US" dirty="0"/>
              <a:t>("past");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$( "</a:t>
            </a:r>
            <a:r>
              <a:rPr lang="en-US" dirty="0" err="1"/>
              <a:t>div.time</a:t>
            </a:r>
            <a:r>
              <a:rPr lang="en-US" dirty="0"/>
              <a:t>-block" ).each(function() {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timeblockNum</a:t>
            </a:r>
            <a:r>
              <a:rPr lang="en-US" dirty="0"/>
              <a:t> = </a:t>
            </a:r>
            <a:r>
              <a:rPr lang="en-US" dirty="0" err="1"/>
              <a:t>parseInt</a:t>
            </a:r>
            <a:r>
              <a:rPr lang="en-US" dirty="0"/>
              <a:t>($( this ).data("value"));</a:t>
            </a:r>
          </a:p>
          <a:p>
            <a:r>
              <a:rPr lang="en-US" dirty="0"/>
              <a:t>        if (hour &lt; </a:t>
            </a:r>
            <a:r>
              <a:rPr lang="en-US" dirty="0" err="1"/>
              <a:t>timeblockNum</a:t>
            </a:r>
            <a:r>
              <a:rPr lang="en-US" dirty="0"/>
              <a:t>){</a:t>
            </a:r>
          </a:p>
          <a:p>
            <a:r>
              <a:rPr lang="en-US" dirty="0"/>
              <a:t>            $( this ).</a:t>
            </a:r>
            <a:r>
              <a:rPr lang="en-US" dirty="0" err="1"/>
              <a:t>removeClass</a:t>
            </a:r>
            <a:r>
              <a:rPr lang="en-US" dirty="0"/>
              <a:t>("past present").</a:t>
            </a:r>
            <a:r>
              <a:rPr lang="en-US" dirty="0" err="1"/>
              <a:t>addClass</a:t>
            </a:r>
            <a:r>
              <a:rPr lang="en-US" dirty="0"/>
              <a:t>("future");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if (hour == </a:t>
            </a:r>
            <a:r>
              <a:rPr lang="en-US" dirty="0" err="1"/>
              <a:t>timeblockNum</a:t>
            </a:r>
            <a:r>
              <a:rPr lang="en-US" dirty="0"/>
              <a:t>){</a:t>
            </a:r>
          </a:p>
          <a:p>
            <a:r>
              <a:rPr lang="en-US" dirty="0"/>
              <a:t>            $( this ).</a:t>
            </a:r>
            <a:r>
              <a:rPr lang="en-US" dirty="0" err="1"/>
              <a:t>removeClass</a:t>
            </a:r>
            <a:r>
              <a:rPr lang="en-US" dirty="0"/>
              <a:t>("past future").</a:t>
            </a:r>
            <a:r>
              <a:rPr lang="en-US" dirty="0" err="1"/>
              <a:t>addClass</a:t>
            </a:r>
            <a:r>
              <a:rPr lang="en-US" dirty="0"/>
              <a:t>("present");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if (hour &gt; </a:t>
            </a:r>
            <a:r>
              <a:rPr lang="en-US" dirty="0" err="1"/>
              <a:t>timeblockNum</a:t>
            </a:r>
            <a:r>
              <a:rPr lang="en-US" dirty="0"/>
              <a:t>){</a:t>
            </a:r>
          </a:p>
          <a:p>
            <a:r>
              <a:rPr lang="en-US" dirty="0"/>
              <a:t>            $( this ).</a:t>
            </a:r>
            <a:r>
              <a:rPr lang="en-US" dirty="0" err="1"/>
              <a:t>removeClass</a:t>
            </a:r>
            <a:r>
              <a:rPr lang="en-US" dirty="0"/>
              <a:t>("present future").</a:t>
            </a:r>
            <a:r>
              <a:rPr lang="en-US" dirty="0" err="1"/>
              <a:t>addClass</a:t>
            </a:r>
            <a:r>
              <a:rPr lang="en-US" dirty="0"/>
              <a:t>("past");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});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4523" y="115172"/>
            <a:ext cx="685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current time display</a:t>
            </a:r>
          </a:p>
          <a:p>
            <a:r>
              <a:rPr lang="en-US" dirty="0"/>
              <a:t>    if (hour &gt; 17 || hour &lt; 9){</a:t>
            </a:r>
          </a:p>
          <a:p>
            <a:r>
              <a:rPr lang="en-US" dirty="0"/>
              <a:t>        $('#current-time').</a:t>
            </a:r>
            <a:r>
              <a:rPr lang="en-US" dirty="0" err="1"/>
              <a:t>css</a:t>
            </a:r>
            <a:r>
              <a:rPr lang="en-US" dirty="0"/>
              <a:t>("display", "none");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$('#current-time').</a:t>
            </a:r>
            <a:r>
              <a:rPr lang="en-US" dirty="0" err="1"/>
              <a:t>css</a:t>
            </a:r>
            <a:r>
              <a:rPr lang="en-US" dirty="0"/>
              <a:t>("display", "grid");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current time line position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position = ((hour * 100) - 802) + (minutes * 1.65);</a:t>
            </a:r>
          </a:p>
          <a:p>
            <a:r>
              <a:rPr lang="en-US" dirty="0"/>
              <a:t>    $('#current-time').</a:t>
            </a:r>
            <a:r>
              <a:rPr lang="en-US" dirty="0" err="1"/>
              <a:t>css</a:t>
            </a:r>
            <a:r>
              <a:rPr lang="en-US" dirty="0"/>
              <a:t>('top', </a:t>
            </a:r>
            <a:r>
              <a:rPr lang="en-US" dirty="0" err="1"/>
              <a:t>position+'px</a:t>
            </a:r>
            <a:r>
              <a:rPr lang="en-US" dirty="0"/>
              <a:t>');</a:t>
            </a:r>
          </a:p>
          <a:p>
            <a:endParaRPr lang="en-US" dirty="0"/>
          </a:p>
          <a:p>
            <a:r>
              <a:rPr lang="en-US" dirty="0"/>
              <a:t>}, 100);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timeblocks</a:t>
            </a:r>
            <a:r>
              <a:rPr lang="en-US" dirty="0"/>
              <a:t> object</a:t>
            </a:r>
          </a:p>
          <a:p>
            <a:r>
              <a:rPr lang="en-US" dirty="0" err="1"/>
              <a:t>var</a:t>
            </a:r>
            <a:r>
              <a:rPr lang="en-US" dirty="0"/>
              <a:t> blocks = {</a:t>
            </a:r>
          </a:p>
          <a:p>
            <a:r>
              <a:rPr lang="en-US" dirty="0"/>
              <a:t>    block9: {</a:t>
            </a:r>
          </a:p>
          <a:p>
            <a:r>
              <a:rPr lang="en-US" dirty="0"/>
              <a:t>        time: "9AM - 10AM",</a:t>
            </a:r>
          </a:p>
          <a:p>
            <a:r>
              <a:rPr lang="en-US" dirty="0"/>
              <a:t>        title: "",</a:t>
            </a:r>
          </a:p>
          <a:p>
            <a:r>
              <a:rPr lang="en-US" dirty="0"/>
              <a:t>        description: ""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389" y="108065"/>
            <a:ext cx="666680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},</a:t>
            </a:r>
          </a:p>
          <a:p>
            <a:r>
              <a:rPr lang="en-US" dirty="0"/>
              <a:t>    block10: {</a:t>
            </a:r>
          </a:p>
          <a:p>
            <a:r>
              <a:rPr lang="en-US" dirty="0"/>
              <a:t>        time: "10AM - 11AM",</a:t>
            </a:r>
          </a:p>
          <a:p>
            <a:r>
              <a:rPr lang="en-US" dirty="0"/>
              <a:t>        title: "",</a:t>
            </a:r>
          </a:p>
          <a:p>
            <a:r>
              <a:rPr lang="en-US" dirty="0"/>
              <a:t>        description: ""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block11: {</a:t>
            </a:r>
          </a:p>
          <a:p>
            <a:r>
              <a:rPr lang="en-US" dirty="0"/>
              <a:t>        time: "11AM - 12PM",</a:t>
            </a:r>
          </a:p>
          <a:p>
            <a:r>
              <a:rPr lang="en-US" dirty="0"/>
              <a:t>        title: "",</a:t>
            </a:r>
          </a:p>
          <a:p>
            <a:r>
              <a:rPr lang="en-US" dirty="0"/>
              <a:t>        description: ""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block12: {</a:t>
            </a:r>
          </a:p>
          <a:p>
            <a:r>
              <a:rPr lang="en-US" dirty="0"/>
              <a:t>        time: "12PM - 1PM",</a:t>
            </a:r>
          </a:p>
          <a:p>
            <a:r>
              <a:rPr lang="en-US" dirty="0"/>
              <a:t>        title: "",</a:t>
            </a:r>
          </a:p>
          <a:p>
            <a:r>
              <a:rPr lang="en-US" dirty="0"/>
              <a:t>        description: ""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block13: {</a:t>
            </a:r>
          </a:p>
          <a:p>
            <a:r>
              <a:rPr lang="en-US" dirty="0"/>
              <a:t>        time: "1PM - 2PM",</a:t>
            </a:r>
          </a:p>
          <a:p>
            <a:r>
              <a:rPr lang="en-US" dirty="0"/>
              <a:t>        title: "",</a:t>
            </a:r>
          </a:p>
          <a:p>
            <a:r>
              <a:rPr lang="en-US" dirty="0"/>
              <a:t>        description: ""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895" y="478870"/>
            <a:ext cx="614310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},</a:t>
            </a:r>
          </a:p>
          <a:p>
            <a:r>
              <a:rPr lang="en-US" dirty="0"/>
              <a:t>    block15: {</a:t>
            </a:r>
          </a:p>
          <a:p>
            <a:r>
              <a:rPr lang="en-US" dirty="0"/>
              <a:t>        time: "3PM - 4PM",</a:t>
            </a:r>
          </a:p>
          <a:p>
            <a:r>
              <a:rPr lang="en-US" dirty="0"/>
              <a:t>        title: "",</a:t>
            </a:r>
          </a:p>
          <a:p>
            <a:r>
              <a:rPr lang="en-US" dirty="0"/>
              <a:t>        description: ""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block16: {</a:t>
            </a:r>
          </a:p>
          <a:p>
            <a:r>
              <a:rPr lang="en-US" dirty="0"/>
              <a:t>        time: "4PM - 5PM",</a:t>
            </a:r>
          </a:p>
          <a:p>
            <a:r>
              <a:rPr lang="en-US" dirty="0"/>
              <a:t>        title: "",</a:t>
            </a:r>
          </a:p>
          <a:p>
            <a:r>
              <a:rPr lang="en-US" dirty="0"/>
              <a:t>        description: ""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LOCAL STORAGE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storageKey</a:t>
            </a:r>
            <a:r>
              <a:rPr lang="en-US" dirty="0"/>
              <a:t> = </a:t>
            </a:r>
            <a:r>
              <a:rPr lang="en-US" dirty="0" err="1"/>
              <a:t>localStorage.getItem</a:t>
            </a:r>
            <a:r>
              <a:rPr lang="en-US" dirty="0"/>
              <a:t>("</a:t>
            </a:r>
            <a:r>
              <a:rPr lang="en-US" dirty="0" err="1"/>
              <a:t>storageKey</a:t>
            </a:r>
            <a:r>
              <a:rPr lang="en-US" dirty="0"/>
              <a:t>");</a:t>
            </a:r>
          </a:p>
          <a:p>
            <a:r>
              <a:rPr lang="en-US" dirty="0"/>
              <a:t>init();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1644" y="263425"/>
            <a:ext cx="617635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renderBlocks</a:t>
            </a:r>
            <a:r>
              <a:rPr lang="en-US" dirty="0"/>
              <a:t>(){</a:t>
            </a:r>
          </a:p>
          <a:p>
            <a:r>
              <a:rPr lang="en-US" dirty="0"/>
              <a:t>    $( "</a:t>
            </a:r>
            <a:r>
              <a:rPr lang="en-US" dirty="0" err="1"/>
              <a:t>div.time</a:t>
            </a:r>
            <a:r>
              <a:rPr lang="en-US" dirty="0"/>
              <a:t>-block" ).each(function() {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timeblockNum</a:t>
            </a:r>
            <a:r>
              <a:rPr lang="en-US" dirty="0"/>
              <a:t> = $( this ).</a:t>
            </a:r>
            <a:r>
              <a:rPr lang="en-US" dirty="0" err="1"/>
              <a:t>attr</a:t>
            </a:r>
            <a:r>
              <a:rPr lang="en-US" dirty="0"/>
              <a:t>("data-value");</a:t>
            </a:r>
          </a:p>
          <a:p>
            <a:r>
              <a:rPr lang="en-US" dirty="0"/>
              <a:t>        console.log(</a:t>
            </a:r>
            <a:r>
              <a:rPr lang="en-US" dirty="0" err="1"/>
              <a:t>timeblockNum</a:t>
            </a:r>
            <a:r>
              <a:rPr lang="en-US" dirty="0"/>
              <a:t>);</a:t>
            </a:r>
          </a:p>
          <a:p>
            <a:r>
              <a:rPr lang="en-US" dirty="0"/>
              <a:t>        console.log(this);</a:t>
            </a:r>
          </a:p>
          <a:p>
            <a:r>
              <a:rPr lang="en-US" dirty="0"/>
              <a:t>        // clear old text (need when saving)</a:t>
            </a:r>
          </a:p>
          <a:p>
            <a:r>
              <a:rPr lang="en-US" dirty="0"/>
              <a:t>        $( this ).empty();</a:t>
            </a:r>
          </a:p>
          <a:p>
            <a:r>
              <a:rPr lang="en-US" dirty="0"/>
              <a:t>        // add text to </a:t>
            </a:r>
            <a:r>
              <a:rPr lang="en-US" dirty="0" err="1"/>
              <a:t>timeblocks</a:t>
            </a:r>
            <a:endParaRPr lang="en-US" dirty="0"/>
          </a:p>
          <a:p>
            <a:r>
              <a:rPr lang="en-US" dirty="0"/>
              <a:t>        $( this ).append($("&lt;h4 class='title'&gt;"+blocks["block"+</a:t>
            </a:r>
            <a:r>
              <a:rPr lang="en-US" dirty="0" err="1"/>
              <a:t>timeblockNum</a:t>
            </a:r>
            <a:r>
              <a:rPr lang="en-US" dirty="0"/>
              <a:t>].title+"&lt;/h4&gt;"));</a:t>
            </a:r>
          </a:p>
          <a:p>
            <a:r>
              <a:rPr lang="en-US" dirty="0"/>
              <a:t>        $( this ).append($("&lt;p class='description'&gt;"+blocks["block"+</a:t>
            </a:r>
            <a:r>
              <a:rPr lang="en-US" dirty="0" err="1"/>
              <a:t>timeblockNum</a:t>
            </a:r>
            <a:r>
              <a:rPr lang="en-US" dirty="0"/>
              <a:t>].description+"&lt;/p&gt;"));</a:t>
            </a:r>
          </a:p>
          <a:p>
            <a:r>
              <a:rPr lang="en-US" dirty="0"/>
              <a:t>        if (blocks["block"+</a:t>
            </a:r>
            <a:r>
              <a:rPr lang="en-US" dirty="0" err="1"/>
              <a:t>timeblockNum</a:t>
            </a:r>
            <a:r>
              <a:rPr lang="en-US" dirty="0"/>
              <a:t>].title!==""||blocks["block"+</a:t>
            </a:r>
            <a:r>
              <a:rPr lang="en-US" dirty="0" err="1"/>
              <a:t>timeblockNum</a:t>
            </a:r>
            <a:r>
              <a:rPr lang="en-US" dirty="0"/>
              <a:t>].description!==""){</a:t>
            </a:r>
          </a:p>
          <a:p>
            <a:r>
              <a:rPr lang="en-US" dirty="0"/>
              <a:t>            $( this ).</a:t>
            </a:r>
            <a:r>
              <a:rPr lang="en-US" dirty="0" err="1"/>
              <a:t>removeClass</a:t>
            </a:r>
            <a:r>
              <a:rPr lang="en-US" dirty="0"/>
              <a:t>("empty");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};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