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altLang="en-IN" dirty="0" sz="2400" lang="en-US"/>
              <a:t>V</a:t>
            </a:r>
            <a:r>
              <a:rPr altLang="en-IN" dirty="0" sz="2400" lang="en-US"/>
              <a:t>A</a:t>
            </a:r>
            <a:r>
              <a:rPr altLang="en-IN" dirty="0" sz="2400" lang="en-US"/>
              <a:t>R</a:t>
            </a:r>
            <a:r>
              <a:rPr altLang="en-IN" dirty="0" sz="2400" lang="en-US"/>
              <a:t>S</a:t>
            </a:r>
            <a:r>
              <a:rPr altLang="en-IN" dirty="0" sz="2400" lang="en-US"/>
              <a:t>HINI</a:t>
            </a:r>
            <a:r>
              <a:rPr altLang="en-IN" dirty="0" sz="2400" lang="en-US"/>
              <a:t>.</a:t>
            </a:r>
            <a:r>
              <a:rPr altLang="en-IN" dirty="0" sz="2400" lang="en-US"/>
              <a:t>R</a:t>
            </a:r>
            <a:endParaRPr altLang="en-US" lang="zh-CN"/>
          </a:p>
          <a:p>
            <a:r>
              <a:rPr dirty="0" sz="2400" lang="en-US"/>
              <a:t>REGISTER NO AND NMID: </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7</a:t>
            </a:r>
            <a:r>
              <a:rPr altLang="en-IN" dirty="0" sz="2400" lang="en-US"/>
              <a:t>1</a:t>
            </a:r>
            <a:r>
              <a:rPr altLang="en-IN" dirty="0" sz="2400" lang="en-US"/>
              <a:t>0</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a:t>
            </a:r>
            <a:r>
              <a:rPr altLang="en-IN" dirty="0" sz="2400" lang="en-US"/>
              <a:t>J</a:t>
            </a:r>
            <a:r>
              <a:rPr altLang="en-IN" dirty="0" sz="2400" lang="en-US"/>
              <a:t>A</a:t>
            </a:r>
            <a:r>
              <a:rPr altLang="en-IN" dirty="0" sz="2400" lang="en-US"/>
              <a:t>Y</a:t>
            </a:r>
            <a:r>
              <a:rPr altLang="en-IN" dirty="0" sz="2400" lang="en-US"/>
              <a:t>A</a:t>
            </a:r>
            <a:r>
              <a:rPr altLang="en-IN" dirty="0" sz="2400" lang="en-US"/>
              <a:t> </a:t>
            </a:r>
            <a:r>
              <a:rPr dirty="0" sz="2400" lang="en-US"/>
              <a:t>COLLEGE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ENCE </a:t>
            </a:r>
            <a:r>
              <a:rPr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158241"/>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4552908" y="7896879"/>
            <a:ext cx="3086183" cy="6858000"/>
          </a:xfrm>
          <a:prstGeom prst="rect"/>
        </p:spPr>
      </p:pic>
      <p:pic>
        <p:nvPicPr>
          <p:cNvPr id="2097169" name=""/>
          <p:cNvPicPr>
            <a:picLocks/>
          </p:cNvPicPr>
          <p:nvPr/>
        </p:nvPicPr>
        <p:blipFill>
          <a:blip xmlns:r="http://schemas.openxmlformats.org/officeDocument/2006/relationships" r:embed="rId3"/>
          <a:stretch>
            <a:fillRect/>
          </a:stretch>
        </p:blipFill>
        <p:spPr>
          <a:xfrm rot="0">
            <a:off x="4552908" y="7896879"/>
            <a:ext cx="3086183" cy="6858000"/>
          </a:xfrm>
          <a:prstGeom prst="rect"/>
        </p:spPr>
      </p:pic>
      <p:pic>
        <p:nvPicPr>
          <p:cNvPr id="2097170" name=""/>
          <p:cNvPicPr>
            <a:picLocks/>
          </p:cNvPicPr>
          <p:nvPr/>
        </p:nvPicPr>
        <p:blipFill>
          <a:blip xmlns:r="http://schemas.openxmlformats.org/officeDocument/2006/relationships" r:embed="rId4"/>
          <a:stretch>
            <a:fillRect/>
          </a:stretch>
        </p:blipFill>
        <p:spPr>
          <a:xfrm rot="0">
            <a:off x="2408315" y="3753239"/>
            <a:ext cx="7777372" cy="418562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24917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0251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6916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27584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25806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4892637" y="9652983"/>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09" name=""/>
          <p:cNvSpPr txBox="1"/>
          <p:nvPr/>
        </p:nvSpPr>
        <p:spPr>
          <a:xfrm>
            <a:off x="1168493" y="1179542"/>
            <a:ext cx="8537864" cy="7635239"/>
          </a:xfrm>
          <a:prstGeom prst="rect"/>
        </p:spPr>
        <p:txBody>
          <a:bodyPr rtlCol="0" wrap="square">
            <a:spAutoFit/>
          </a:bodyPr>
          <a:p>
            <a:r>
              <a:rPr sz="2800" lang="en-IN">
                <a:solidFill>
                  <a:srgbClr val="000000"/>
                </a:solidFill>
              </a:rPr>
              <a:t>Here’s a short version:
Digital Portfolio Layout
Intro – Name &amp; tagline
About – Short bio &amp; skills
Work – Projects with visuals
Resume – CV/skills summary
Contact – Email &amp; links
👉 Keep it clean, simple, and easy to navigate.
Want me to make this even shorter, like a one-line summary?</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1447800"/>
          </a:xfrm>
        </p:spPr>
        <p:txBody>
          <a:bodyPr/>
          <a:p>
            <a:r>
              <a:rPr dirty="0" lang="en-IN"/>
              <a:t>FEATURES AND FUNCTIONALITY</a:t>
            </a:r>
          </a:p>
        </p:txBody>
      </p:sp>
      <p:sp>
        <p:nvSpPr>
          <p:cNvPr id="1048672" name="Rectangle 2"/>
          <p:cNvSpPr/>
          <p:nvPr/>
        </p:nvSpPr>
        <p:spPr>
          <a:xfrm>
            <a:off x="3048000" y="1859340"/>
            <a:ext cx="6096000" cy="30251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2025-09-10T08:23:46Z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e7613606eba74ee0bcf9715bbac06120</vt:lpwstr>
  </property>
</Properties>
</file>