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11BEC-2577-4D22-9BDB-196D46B5017A}" v="14" dt="2025-02-25T16:21:40.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ni tatikonda" userId="dbfe95a6e325d541" providerId="LiveId" clId="{22F11BEC-2577-4D22-9BDB-196D46B5017A}"/>
    <pc:docChg chg="undo custSel addSld modSld">
      <pc:chgData name="varshini tatikonda" userId="dbfe95a6e325d541" providerId="LiveId" clId="{22F11BEC-2577-4D22-9BDB-196D46B5017A}" dt="2025-02-25T16:28:13.093" v="526" actId="20577"/>
      <pc:docMkLst>
        <pc:docMk/>
      </pc:docMkLst>
      <pc:sldChg chg="modSp mod">
        <pc:chgData name="varshini tatikonda" userId="dbfe95a6e325d541" providerId="LiveId" clId="{22F11BEC-2577-4D22-9BDB-196D46B5017A}" dt="2025-02-25T16:28:13.093" v="526" actId="20577"/>
        <pc:sldMkLst>
          <pc:docMk/>
          <pc:sldMk cId="953325580" sldId="256"/>
        </pc:sldMkLst>
        <pc:spChg chg="mod">
          <ac:chgData name="varshini tatikonda" userId="dbfe95a6e325d541" providerId="LiveId" clId="{22F11BEC-2577-4D22-9BDB-196D46B5017A}" dt="2025-02-25T16:28:13.093" v="526" actId="20577"/>
          <ac:spMkLst>
            <pc:docMk/>
            <pc:sldMk cId="953325580" sldId="256"/>
            <ac:spMk id="4" creationId="{00000000-0000-0000-0000-000000000000}"/>
          </ac:spMkLst>
        </pc:spChg>
      </pc:sldChg>
      <pc:sldChg chg="modSp mod">
        <pc:chgData name="varshini tatikonda" userId="dbfe95a6e325d541" providerId="LiveId" clId="{22F11BEC-2577-4D22-9BDB-196D46B5017A}" dt="2025-02-25T15:45:57.752" v="63" actId="1076"/>
        <pc:sldMkLst>
          <pc:docMk/>
          <pc:sldMk cId="1186421160" sldId="262"/>
        </pc:sldMkLst>
        <pc:spChg chg="mod">
          <ac:chgData name="varshini tatikonda" userId="dbfe95a6e325d541" providerId="LiveId" clId="{22F11BEC-2577-4D22-9BDB-196D46B5017A}" dt="2025-02-25T15:45:57.752" v="63" actId="1076"/>
          <ac:spMkLst>
            <pc:docMk/>
            <pc:sldMk cId="1186421160" sldId="262"/>
            <ac:spMk id="2" creationId="{8FEE4A9C-3F57-7DA7-91FD-715C3FB47F93}"/>
          </ac:spMkLst>
        </pc:spChg>
      </pc:sldChg>
      <pc:sldChg chg="modSp mod">
        <pc:chgData name="varshini tatikonda" userId="dbfe95a6e325d541" providerId="LiveId" clId="{22F11BEC-2577-4D22-9BDB-196D46B5017A}" dt="2025-02-25T15:47:27.003" v="69" actId="1076"/>
        <pc:sldMkLst>
          <pc:docMk/>
          <pc:sldMk cId="3210358481" sldId="263"/>
        </pc:sldMkLst>
        <pc:spChg chg="mod">
          <ac:chgData name="varshini tatikonda" userId="dbfe95a6e325d541" providerId="LiveId" clId="{22F11BEC-2577-4D22-9BDB-196D46B5017A}" dt="2025-02-25T15:47:27.003" v="69" actId="1076"/>
          <ac:spMkLst>
            <pc:docMk/>
            <pc:sldMk cId="3210358481" sldId="263"/>
            <ac:spMk id="2" creationId="{E041FD9D-DF07-9C37-1E61-1D920E0EF1D4}"/>
          </ac:spMkLst>
        </pc:spChg>
      </pc:sldChg>
      <pc:sldChg chg="modSp mod">
        <pc:chgData name="varshini tatikonda" userId="dbfe95a6e325d541" providerId="LiveId" clId="{22F11BEC-2577-4D22-9BDB-196D46B5017A}" dt="2025-02-25T15:48:25.115" v="75" actId="20577"/>
        <pc:sldMkLst>
          <pc:docMk/>
          <pc:sldMk cId="3202024527" sldId="265"/>
        </pc:sldMkLst>
        <pc:spChg chg="mod">
          <ac:chgData name="varshini tatikonda" userId="dbfe95a6e325d541" providerId="LiveId" clId="{22F11BEC-2577-4D22-9BDB-196D46B5017A}" dt="2025-02-25T15:48:25.115" v="75" actId="20577"/>
          <ac:spMkLst>
            <pc:docMk/>
            <pc:sldMk cId="3202024527" sldId="265"/>
            <ac:spMk id="2" creationId="{C4FFAF3C-BA60-9181-132C-C36C403AAEA7}"/>
          </ac:spMkLst>
        </pc:spChg>
      </pc:sldChg>
      <pc:sldChg chg="modSp mod">
        <pc:chgData name="varshini tatikonda" userId="dbfe95a6e325d541" providerId="LiveId" clId="{22F11BEC-2577-4D22-9BDB-196D46B5017A}" dt="2025-02-25T16:22:48.451" v="507" actId="5793"/>
        <pc:sldMkLst>
          <pc:docMk/>
          <pc:sldMk cId="614882681" sldId="2146847055"/>
        </pc:sldMkLst>
        <pc:spChg chg="mod">
          <ac:chgData name="varshini tatikonda" userId="dbfe95a6e325d541" providerId="LiveId" clId="{22F11BEC-2577-4D22-9BDB-196D46B5017A}" dt="2025-02-25T16:22:48.451" v="507" actId="5793"/>
          <ac:spMkLst>
            <pc:docMk/>
            <pc:sldMk cId="614882681" sldId="2146847055"/>
            <ac:spMk id="3" creationId="{A6638FD1-D00E-E75B-705C-564F06D93D7B}"/>
          </ac:spMkLst>
        </pc:spChg>
      </pc:sldChg>
      <pc:sldChg chg="modSp mod">
        <pc:chgData name="varshini tatikonda" userId="dbfe95a6e325d541" providerId="LiveId" clId="{22F11BEC-2577-4D22-9BDB-196D46B5017A}" dt="2025-02-25T15:49:18.623" v="105" actId="1076"/>
        <pc:sldMkLst>
          <pc:docMk/>
          <pc:sldMk cId="3819043843" sldId="2146847057"/>
        </pc:sldMkLst>
        <pc:spChg chg="mod">
          <ac:chgData name="varshini tatikonda" userId="dbfe95a6e325d541" providerId="LiveId" clId="{22F11BEC-2577-4D22-9BDB-196D46B5017A}" dt="2025-02-25T15:49:18.623" v="105" actId="1076"/>
          <ac:spMkLst>
            <pc:docMk/>
            <pc:sldMk cId="3819043843" sldId="2146847057"/>
            <ac:spMk id="3" creationId="{AB679E23-F86A-AFA9-FE9C-7F5A518E8198}"/>
          </ac:spMkLst>
        </pc:spChg>
      </pc:sldChg>
      <pc:sldChg chg="addSp delSp modSp mod">
        <pc:chgData name="varshini tatikonda" userId="dbfe95a6e325d541" providerId="LiveId" clId="{22F11BEC-2577-4D22-9BDB-196D46B5017A}" dt="2025-02-25T16:10:33.480" v="419" actId="1076"/>
        <pc:sldMkLst>
          <pc:docMk/>
          <pc:sldMk cId="2083715239" sldId="2146847060"/>
        </pc:sldMkLst>
        <pc:spChg chg="add del mod">
          <ac:chgData name="varshini tatikonda" userId="dbfe95a6e325d541" providerId="LiveId" clId="{22F11BEC-2577-4D22-9BDB-196D46B5017A}" dt="2025-02-25T15:59:23.207" v="123" actId="931"/>
          <ac:spMkLst>
            <pc:docMk/>
            <pc:sldMk cId="2083715239" sldId="2146847060"/>
            <ac:spMk id="3" creationId="{805D7125-AC62-752D-6E68-9EB88BCC631C}"/>
          </ac:spMkLst>
        </pc:spChg>
        <pc:spChg chg="add mod">
          <ac:chgData name="varshini tatikonda" userId="dbfe95a6e325d541" providerId="LiveId" clId="{22F11BEC-2577-4D22-9BDB-196D46B5017A}" dt="2025-02-25T16:10:12.402" v="414" actId="1076"/>
          <ac:spMkLst>
            <pc:docMk/>
            <pc:sldMk cId="2083715239" sldId="2146847060"/>
            <ac:spMk id="16" creationId="{F6BA918A-3FA3-D176-4466-CE1C4F674957}"/>
          </ac:spMkLst>
        </pc:spChg>
        <pc:spChg chg="add mod">
          <ac:chgData name="varshini tatikonda" userId="dbfe95a6e325d541" providerId="LiveId" clId="{22F11BEC-2577-4D22-9BDB-196D46B5017A}" dt="2025-02-25T16:10:33.480" v="419" actId="1076"/>
          <ac:spMkLst>
            <pc:docMk/>
            <pc:sldMk cId="2083715239" sldId="2146847060"/>
            <ac:spMk id="17" creationId="{77331478-0FF9-6077-263E-8C4019EF5AF1}"/>
          </ac:spMkLst>
        </pc:spChg>
        <pc:picChg chg="add mod">
          <ac:chgData name="varshini tatikonda" userId="dbfe95a6e325d541" providerId="LiveId" clId="{22F11BEC-2577-4D22-9BDB-196D46B5017A}" dt="2025-02-25T15:59:08.262" v="122" actId="931"/>
          <ac:picMkLst>
            <pc:docMk/>
            <pc:sldMk cId="2083715239" sldId="2146847060"/>
            <ac:picMk id="5" creationId="{34ECEFB4-5D34-4EDE-E0EE-BCC36388B07B}"/>
          </ac:picMkLst>
        </pc:picChg>
        <pc:picChg chg="add mod">
          <ac:chgData name="varshini tatikonda" userId="dbfe95a6e325d541" providerId="LiveId" clId="{22F11BEC-2577-4D22-9BDB-196D46B5017A}" dt="2025-02-25T15:59:07.784" v="121" actId="1076"/>
          <ac:picMkLst>
            <pc:docMk/>
            <pc:sldMk cId="2083715239" sldId="2146847060"/>
            <ac:picMk id="7" creationId="{6376710E-A8E4-EFE8-4A75-936ED581881E}"/>
          </ac:picMkLst>
        </pc:picChg>
        <pc:picChg chg="add mod">
          <ac:chgData name="varshini tatikonda" userId="dbfe95a6e325d541" providerId="LiveId" clId="{22F11BEC-2577-4D22-9BDB-196D46B5017A}" dt="2025-02-25T15:59:07.784" v="121" actId="1076"/>
          <ac:picMkLst>
            <pc:docMk/>
            <pc:sldMk cId="2083715239" sldId="2146847060"/>
            <ac:picMk id="9" creationId="{F6DCA514-46FC-3290-0CA8-39D40048478D}"/>
          </ac:picMkLst>
        </pc:picChg>
        <pc:picChg chg="add mod">
          <ac:chgData name="varshini tatikonda" userId="dbfe95a6e325d541" providerId="LiveId" clId="{22F11BEC-2577-4D22-9BDB-196D46B5017A}" dt="2025-02-25T15:59:07.784" v="121" actId="1076"/>
          <ac:picMkLst>
            <pc:docMk/>
            <pc:sldMk cId="2083715239" sldId="2146847060"/>
            <ac:picMk id="11" creationId="{4CDB8988-8D14-DF63-6F51-6F7B00A7A284}"/>
          </ac:picMkLst>
        </pc:picChg>
        <pc:picChg chg="add mod">
          <ac:chgData name="varshini tatikonda" userId="dbfe95a6e325d541" providerId="LiveId" clId="{22F11BEC-2577-4D22-9BDB-196D46B5017A}" dt="2025-02-25T16:10:06.333" v="413" actId="1076"/>
          <ac:picMkLst>
            <pc:docMk/>
            <pc:sldMk cId="2083715239" sldId="2146847060"/>
            <ac:picMk id="13" creationId="{19E4EC7F-B0DC-CF9E-C5E9-B8B8391510D0}"/>
          </ac:picMkLst>
        </pc:picChg>
        <pc:picChg chg="add del mod">
          <ac:chgData name="varshini tatikonda" userId="dbfe95a6e325d541" providerId="LiveId" clId="{22F11BEC-2577-4D22-9BDB-196D46B5017A}" dt="2025-02-25T16:01:12.141" v="144" actId="21"/>
          <ac:picMkLst>
            <pc:docMk/>
            <pc:sldMk cId="2083715239" sldId="2146847060"/>
            <ac:picMk id="15" creationId="{C5E54EEE-F4EF-07ED-5EFB-87390F928CB0}"/>
          </ac:picMkLst>
        </pc:picChg>
      </pc:sldChg>
      <pc:sldChg chg="modSp mod">
        <pc:chgData name="varshini tatikonda" userId="dbfe95a6e325d541" providerId="LiveId" clId="{22F11BEC-2577-4D22-9BDB-196D46B5017A}" dt="2025-02-25T16:23:32.429" v="518" actId="20577"/>
        <pc:sldMkLst>
          <pc:docMk/>
          <pc:sldMk cId="2230664768" sldId="2146847061"/>
        </pc:sldMkLst>
        <pc:spChg chg="mod">
          <ac:chgData name="varshini tatikonda" userId="dbfe95a6e325d541" providerId="LiveId" clId="{22F11BEC-2577-4D22-9BDB-196D46B5017A}" dt="2025-02-25T16:23:32.429" v="518" actId="20577"/>
          <ac:spMkLst>
            <pc:docMk/>
            <pc:sldMk cId="2230664768" sldId="2146847061"/>
            <ac:spMk id="3" creationId="{51A299DD-46FA-7866-41D8-C1BFCC2F69DD}"/>
          </ac:spMkLst>
        </pc:spChg>
      </pc:sldChg>
      <pc:sldChg chg="modSp mod">
        <pc:chgData name="varshini tatikonda" userId="dbfe95a6e325d541" providerId="LiveId" clId="{22F11BEC-2577-4D22-9BDB-196D46B5017A}" dt="2025-02-25T16:20:23.096" v="467" actId="20577"/>
        <pc:sldMkLst>
          <pc:docMk/>
          <pc:sldMk cId="4233882376" sldId="2146847062"/>
        </pc:sldMkLst>
        <pc:spChg chg="mod">
          <ac:chgData name="varshini tatikonda" userId="dbfe95a6e325d541" providerId="LiveId" clId="{22F11BEC-2577-4D22-9BDB-196D46B5017A}" dt="2025-02-25T16:20:23.096" v="467" actId="20577"/>
          <ac:spMkLst>
            <pc:docMk/>
            <pc:sldMk cId="4233882376" sldId="2146847062"/>
            <ac:spMk id="3" creationId="{D4974547-DF1B-77BB-E545-9344EDB9AD3F}"/>
          </ac:spMkLst>
        </pc:spChg>
      </pc:sldChg>
      <pc:sldChg chg="addSp delSp modSp add mod">
        <pc:chgData name="varshini tatikonda" userId="dbfe95a6e325d541" providerId="LiveId" clId="{22F11BEC-2577-4D22-9BDB-196D46B5017A}" dt="2025-02-25T16:09:11.131" v="398" actId="20577"/>
        <pc:sldMkLst>
          <pc:docMk/>
          <pc:sldMk cId="865319187" sldId="2146847063"/>
        </pc:sldMkLst>
        <pc:spChg chg="add mod">
          <ac:chgData name="varshini tatikonda" userId="dbfe95a6e325d541" providerId="LiveId" clId="{22F11BEC-2577-4D22-9BDB-196D46B5017A}" dt="2025-02-25T16:08:43.911" v="356" actId="20577"/>
          <ac:spMkLst>
            <pc:docMk/>
            <pc:sldMk cId="865319187" sldId="2146847063"/>
            <ac:spMk id="4" creationId="{6250DE0B-64A5-9DEE-212C-94B8D9E1056B}"/>
          </ac:spMkLst>
        </pc:spChg>
        <pc:spChg chg="add mod">
          <ac:chgData name="varshini tatikonda" userId="dbfe95a6e325d541" providerId="LiveId" clId="{22F11BEC-2577-4D22-9BDB-196D46B5017A}" dt="2025-02-25T16:09:11.131" v="398" actId="20577"/>
          <ac:spMkLst>
            <pc:docMk/>
            <pc:sldMk cId="865319187" sldId="2146847063"/>
            <ac:spMk id="5" creationId="{32ABD1E0-ECD8-3863-CDDB-EF125CDFA8C9}"/>
          </ac:spMkLst>
        </pc:spChg>
        <pc:picChg chg="del">
          <ac:chgData name="varshini tatikonda" userId="dbfe95a6e325d541" providerId="LiveId" clId="{22F11BEC-2577-4D22-9BDB-196D46B5017A}" dt="2025-02-25T16:01:07.573" v="143" actId="21"/>
          <ac:picMkLst>
            <pc:docMk/>
            <pc:sldMk cId="865319187" sldId="2146847063"/>
            <ac:picMk id="13" creationId="{51E125AD-FE80-38A6-214E-1686858A33A4}"/>
          </ac:picMkLst>
        </pc:picChg>
        <pc:picChg chg="mod">
          <ac:chgData name="varshini tatikonda" userId="dbfe95a6e325d541" providerId="LiveId" clId="{22F11BEC-2577-4D22-9BDB-196D46B5017A}" dt="2025-02-25T16:03:22.118" v="222" actId="1076"/>
          <ac:picMkLst>
            <pc:docMk/>
            <pc:sldMk cId="865319187" sldId="2146847063"/>
            <ac:picMk id="15" creationId="{7EB19685-698A-5F98-20DD-E55325BC671D}"/>
          </ac:picMkLst>
        </pc:picChg>
      </pc:sldChg>
      <pc:sldChg chg="addSp delSp modSp add mod">
        <pc:chgData name="varshini tatikonda" userId="dbfe95a6e325d541" providerId="LiveId" clId="{22F11BEC-2577-4D22-9BDB-196D46B5017A}" dt="2025-02-25T16:08:35.329" v="355" actId="20577"/>
        <pc:sldMkLst>
          <pc:docMk/>
          <pc:sldMk cId="962691502" sldId="2146847064"/>
        </pc:sldMkLst>
        <pc:spChg chg="mod">
          <ac:chgData name="varshini tatikonda" userId="dbfe95a6e325d541" providerId="LiveId" clId="{22F11BEC-2577-4D22-9BDB-196D46B5017A}" dt="2025-02-25T16:08:15.832" v="349"/>
          <ac:spMkLst>
            <pc:docMk/>
            <pc:sldMk cId="962691502" sldId="2146847064"/>
            <ac:spMk id="4" creationId="{75A5620B-9A64-EA4F-DC91-3A9DE146C1EF}"/>
          </ac:spMkLst>
        </pc:spChg>
        <pc:spChg chg="add mod">
          <ac:chgData name="varshini tatikonda" userId="dbfe95a6e325d541" providerId="LiveId" clId="{22F11BEC-2577-4D22-9BDB-196D46B5017A}" dt="2025-02-25T16:08:35.329" v="355" actId="20577"/>
          <ac:spMkLst>
            <pc:docMk/>
            <pc:sldMk cId="962691502" sldId="2146847064"/>
            <ac:spMk id="10" creationId="{2FA315FF-03F5-5150-9098-EF8499FA72DF}"/>
          </ac:spMkLst>
        </pc:spChg>
        <pc:spChg chg="add mod">
          <ac:chgData name="varshini tatikonda" userId="dbfe95a6e325d541" providerId="LiveId" clId="{22F11BEC-2577-4D22-9BDB-196D46B5017A}" dt="2025-02-25T16:08:29.020" v="351"/>
          <ac:spMkLst>
            <pc:docMk/>
            <pc:sldMk cId="962691502" sldId="2146847064"/>
            <ac:spMk id="11" creationId="{F499221A-2828-2B2B-1E27-26D03381B71C}"/>
          </ac:spMkLst>
        </pc:spChg>
        <pc:picChg chg="add mod">
          <ac:chgData name="varshini tatikonda" userId="dbfe95a6e325d541" providerId="LiveId" clId="{22F11BEC-2577-4D22-9BDB-196D46B5017A}" dt="2025-02-25T16:03:57.099" v="225" actId="931"/>
          <ac:picMkLst>
            <pc:docMk/>
            <pc:sldMk cId="962691502" sldId="2146847064"/>
            <ac:picMk id="5" creationId="{C3EE777B-889B-8473-BDCE-0852D0E1A74E}"/>
          </ac:picMkLst>
        </pc:picChg>
        <pc:picChg chg="add mod">
          <ac:chgData name="varshini tatikonda" userId="dbfe95a6e325d541" providerId="LiveId" clId="{22F11BEC-2577-4D22-9BDB-196D46B5017A}" dt="2025-02-25T16:07:05.691" v="328" actId="1076"/>
          <ac:picMkLst>
            <pc:docMk/>
            <pc:sldMk cId="962691502" sldId="2146847064"/>
            <ac:picMk id="7" creationId="{74A63038-DA4B-F6A5-4D6F-3F2C0259D5A4}"/>
          </ac:picMkLst>
        </pc:picChg>
        <pc:picChg chg="add mod modCrop">
          <ac:chgData name="varshini tatikonda" userId="dbfe95a6e325d541" providerId="LiveId" clId="{22F11BEC-2577-4D22-9BDB-196D46B5017A}" dt="2025-02-25T16:07:23.326" v="334" actId="1076"/>
          <ac:picMkLst>
            <pc:docMk/>
            <pc:sldMk cId="962691502" sldId="2146847064"/>
            <ac:picMk id="9" creationId="{BEAEEF87-52F4-7C81-4D6A-D2E9D2168F9D}"/>
          </ac:picMkLst>
        </pc:picChg>
        <pc:picChg chg="del">
          <ac:chgData name="varshini tatikonda" userId="dbfe95a6e325d541" providerId="LiveId" clId="{22F11BEC-2577-4D22-9BDB-196D46B5017A}" dt="2025-02-25T16:03:33.930" v="224" actId="21"/>
          <ac:picMkLst>
            <pc:docMk/>
            <pc:sldMk cId="962691502" sldId="2146847064"/>
            <ac:picMk id="15" creationId="{424DF08B-1988-689C-DA76-300890624E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arshinitatikonda/AICTE_cybersecurit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28801" y="4586365"/>
            <a:ext cx="926891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T VARSHINI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Institute </a:t>
            </a:r>
            <a:r>
              <a:rPr lang="en-US" sz="2000" b="1">
                <a:solidFill>
                  <a:schemeClr val="accent1">
                    <a:lumMod val="75000"/>
                  </a:schemeClr>
                </a:solidFill>
                <a:latin typeface="Arial"/>
                <a:cs typeface="Arial"/>
              </a:rPr>
              <a:t>of Aeronautical </a:t>
            </a:r>
            <a:r>
              <a:rPr lang="en-US" sz="2000" b="1" dirty="0">
                <a:solidFill>
                  <a:schemeClr val="accent1">
                    <a:lumMod val="75000"/>
                  </a:schemeClr>
                </a:solidFill>
                <a:latin typeface="Arial"/>
                <a:cs typeface="Arial"/>
              </a:rPr>
              <a:t>E</a:t>
            </a:r>
            <a:r>
              <a:rPr lang="en-US" sz="2000" b="1">
                <a:solidFill>
                  <a:schemeClr val="accent1">
                    <a:lumMod val="75000"/>
                  </a:schemeClr>
                </a:solidFill>
                <a:latin typeface="Arial"/>
                <a:cs typeface="Arial"/>
              </a:rPr>
              <a:t>ngineering</a:t>
            </a:r>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731520" y="1232452"/>
            <a:ext cx="9591039" cy="5140960"/>
          </a:xfrm>
        </p:spPr>
        <p:txBody>
          <a:bodyPr>
            <a:normAutofit/>
          </a:bodyPr>
          <a:lstStyle/>
          <a:p>
            <a:r>
              <a:rPr lang="en-US" sz="2400" b="0" i="0" dirty="0">
                <a:solidFill>
                  <a:srgbClr val="374151"/>
                </a:solidFill>
                <a:effectLst/>
                <a:latin typeface="__Inter_d65c78"/>
              </a:rPr>
              <a:t>This project demonstrates a practical application of steganography and encryption techniques to enhance data privacy. By allowing users to hide messages within images, it provides a discreet method of communication that can be beneficial in various scenarios. The combination of image processing and cryptography showcases the versatility of Python in solving real-world problems.</a:t>
            </a:r>
          </a:p>
          <a:p>
            <a:r>
              <a:rPr lang="en-US" sz="2400" b="0" i="0" dirty="0">
                <a:solidFill>
                  <a:srgbClr val="374151"/>
                </a:solidFill>
                <a:effectLst/>
                <a:latin typeface="__Inter_d65c78"/>
              </a:rPr>
              <a:t>Overall, this project highlights the importance of data security in today's digital landscape. As we continue to navigate an increasingly interconnected world, solutions like this will play a vital role in protecting sensitive information and maintaining privacy in communication. </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sz="2400" dirty="0" err="1"/>
              <a:t>Github</a:t>
            </a:r>
            <a:r>
              <a:rPr lang="en-IN" sz="2400" dirty="0"/>
              <a:t> link: </a:t>
            </a:r>
            <a:r>
              <a:rPr lang="en-IN" sz="2400" dirty="0">
                <a:solidFill>
                  <a:schemeClr val="accent2"/>
                </a:solidFill>
                <a:hlinkClick r:id="rId2">
                  <a:extLst>
                    <a:ext uri="{A12FA001-AC4F-418D-AE19-62706E023703}">
                      <ahyp:hlinkClr xmlns:ahyp="http://schemas.microsoft.com/office/drawing/2018/hyperlinkcolor" val="tx"/>
                    </a:ext>
                  </a:extLst>
                </a:hlinkClick>
              </a:rPr>
              <a:t>https://github.com/varshinitatikonda/AICTE_cybersecurity.git</a:t>
            </a:r>
            <a:endParaRPr lang="en-IN" sz="2400" dirty="0">
              <a:solidFill>
                <a:schemeClr val="accent2"/>
              </a:solidFill>
            </a:endParaRP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04332"/>
            <a:ext cx="11029615" cy="4673324"/>
          </a:xfrm>
        </p:spPr>
        <p:txBody>
          <a:bodyPr>
            <a:normAutofit/>
          </a:bodyPr>
          <a:lstStyle/>
          <a:p>
            <a:pPr algn="l">
              <a:buFont typeface="Arial" panose="020B0604020202020204" pitchFamily="34" charset="0"/>
              <a:buChar char="•"/>
            </a:pPr>
            <a:r>
              <a:rPr lang="en-US" sz="2400" b="1" i="0" dirty="0">
                <a:solidFill>
                  <a:srgbClr val="374151"/>
                </a:solidFill>
                <a:effectLst/>
                <a:latin typeface="__Inter_d65c78"/>
              </a:rPr>
              <a:t>User Interface</a:t>
            </a:r>
            <a:r>
              <a:rPr lang="en-US" sz="2400" b="0" i="0" dirty="0">
                <a:solidFill>
                  <a:srgbClr val="374151"/>
                </a:solidFill>
                <a:effectLst/>
                <a:latin typeface="__Inter_d65c78"/>
              </a:rPr>
              <a:t>: Develop a graphical user interface (GUI) to make the application more user-friendly.</a:t>
            </a:r>
          </a:p>
          <a:p>
            <a:pPr algn="l">
              <a:buFont typeface="Arial" panose="020B0604020202020204" pitchFamily="34" charset="0"/>
              <a:buChar char="•"/>
            </a:pPr>
            <a:r>
              <a:rPr lang="en-US" sz="2400" b="1" i="0" dirty="0">
                <a:solidFill>
                  <a:srgbClr val="374151"/>
                </a:solidFill>
                <a:effectLst/>
                <a:latin typeface="__Inter_d65c78"/>
              </a:rPr>
              <a:t>Support for Multiple Formats</a:t>
            </a:r>
            <a:r>
              <a:rPr lang="en-US" sz="2400" b="0" i="0" dirty="0">
                <a:solidFill>
                  <a:srgbClr val="374151"/>
                </a:solidFill>
                <a:effectLst/>
                <a:latin typeface="__Inter_d65c78"/>
              </a:rPr>
              <a:t>: Extend support to other image formats (e.g., JPEG, BMP).</a:t>
            </a:r>
          </a:p>
          <a:p>
            <a:pPr algn="l">
              <a:buFont typeface="Arial" panose="020B0604020202020204" pitchFamily="34" charset="0"/>
              <a:buChar char="•"/>
            </a:pPr>
            <a:r>
              <a:rPr lang="en-US" sz="2400" b="1" i="0" dirty="0">
                <a:solidFill>
                  <a:srgbClr val="374151"/>
                </a:solidFill>
                <a:effectLst/>
                <a:latin typeface="__Inter_d65c78"/>
              </a:rPr>
              <a:t>Advanced Encryption</a:t>
            </a:r>
            <a:r>
              <a:rPr lang="en-US" sz="2400" b="0" i="0" dirty="0">
                <a:solidFill>
                  <a:srgbClr val="374151"/>
                </a:solidFill>
                <a:effectLst/>
                <a:latin typeface="__Inter_d65c78"/>
              </a:rPr>
              <a:t>: Implement more advanced encryption algorithms for enhanced security.</a:t>
            </a:r>
          </a:p>
          <a:p>
            <a:pPr algn="l">
              <a:buFont typeface="Arial" panose="020B0604020202020204" pitchFamily="34" charset="0"/>
              <a:buChar char="•"/>
            </a:pPr>
            <a:r>
              <a:rPr lang="en-US" sz="2400" b="1" i="0" dirty="0">
                <a:solidFill>
                  <a:srgbClr val="374151"/>
                </a:solidFill>
                <a:effectLst/>
                <a:latin typeface="__Inter_d65c78"/>
              </a:rPr>
              <a:t>Batch Processing</a:t>
            </a:r>
            <a:r>
              <a:rPr lang="en-US" sz="2400" b="0" i="0" dirty="0">
                <a:solidFill>
                  <a:srgbClr val="374151"/>
                </a:solidFill>
                <a:effectLst/>
                <a:latin typeface="__Inter_d65c78"/>
              </a:rPr>
              <a:t>: Allow users to encode/decode multiple images at once.</a:t>
            </a:r>
          </a:p>
          <a:p>
            <a:pPr marL="0" indent="0">
              <a:buNone/>
            </a:pP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34741"/>
            <a:ext cx="11029615" cy="4673324"/>
          </a:xfrm>
        </p:spPr>
        <p:txBody>
          <a:bodyPr>
            <a:normAutofit/>
          </a:bodyPr>
          <a:lstStyle/>
          <a:p>
            <a:pPr marL="0" indent="0">
              <a:buNone/>
            </a:pPr>
            <a:r>
              <a:rPr lang="en-US" sz="2400" b="0" i="0" dirty="0">
                <a:solidFill>
                  <a:srgbClr val="374151"/>
                </a:solidFill>
                <a:effectLst/>
                <a:latin typeface="__Inter_d65c78"/>
              </a:rPr>
              <a:t>In an era where data privacy is paramount, there is a growing need for secure methods to transmit sensitive information. Traditional methods of data transmission can be intercepted, leading to unauthorized access. This project addresses the need for a secure way to hide messages within images, allowing users to encode and decode messages without drawing attention to the data being transmitted.</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2174" y="1232452"/>
            <a:ext cx="11613485" cy="5563973"/>
          </a:xfrm>
        </p:spPr>
        <p:txBody>
          <a:bodyPr vert="horz" lIns="91440" tIns="45720" rIns="91440" bIns="45720" rtlCol="0" anchor="ctr">
            <a:noAutofit/>
          </a:bodyPr>
          <a:lstStyle/>
          <a:p>
            <a:pPr algn="l"/>
            <a:r>
              <a:rPr lang="en-US" sz="2400" b="1" i="0" dirty="0">
                <a:effectLst/>
                <a:latin typeface="__Inter_d65c78"/>
              </a:rPr>
              <a:t>Libraries</a:t>
            </a:r>
          </a:p>
          <a:p>
            <a:pPr algn="l">
              <a:buFont typeface="Arial" panose="020B0604020202020204" pitchFamily="34" charset="0"/>
              <a:buChar char="•"/>
            </a:pPr>
            <a:r>
              <a:rPr lang="en-US" sz="2400" b="1" i="0" dirty="0">
                <a:solidFill>
                  <a:srgbClr val="374151"/>
                </a:solidFill>
                <a:effectLst/>
                <a:latin typeface="__Inter_d65c78"/>
              </a:rPr>
              <a:t>Python</a:t>
            </a:r>
            <a:r>
              <a:rPr lang="en-US" sz="2400" b="0" i="0" dirty="0">
                <a:solidFill>
                  <a:srgbClr val="374151"/>
                </a:solidFill>
                <a:effectLst/>
                <a:latin typeface="__Inter_d65c78"/>
              </a:rPr>
              <a:t>: The primary programming language used for development.</a:t>
            </a:r>
          </a:p>
          <a:p>
            <a:pPr algn="l">
              <a:buFont typeface="Arial" panose="020B0604020202020204" pitchFamily="34" charset="0"/>
              <a:buChar char="•"/>
            </a:pPr>
            <a:r>
              <a:rPr lang="en-US" sz="2400" b="1" i="0" dirty="0">
                <a:solidFill>
                  <a:srgbClr val="374151"/>
                </a:solidFill>
                <a:effectLst/>
                <a:latin typeface="__Inter_d65c78"/>
              </a:rPr>
              <a:t>Pillow (PIL)</a:t>
            </a:r>
            <a:r>
              <a:rPr lang="en-US" sz="2400" b="0" i="0" dirty="0">
                <a:solidFill>
                  <a:srgbClr val="374151"/>
                </a:solidFill>
                <a:effectLst/>
                <a:latin typeface="__Inter_d65c78"/>
              </a:rPr>
              <a:t>: A Python Imaging Library used for image processing, enabling the manipulation of image files.</a:t>
            </a:r>
          </a:p>
          <a:p>
            <a:pPr algn="l">
              <a:buFont typeface="Arial" panose="020B0604020202020204" pitchFamily="34" charset="0"/>
              <a:buChar char="•"/>
            </a:pPr>
            <a:r>
              <a:rPr lang="en-US" sz="2400" b="1" i="0" dirty="0" err="1">
                <a:solidFill>
                  <a:srgbClr val="374151"/>
                </a:solidFill>
                <a:effectLst/>
                <a:latin typeface="__Inter_d65c78"/>
              </a:rPr>
              <a:t>Hashlib</a:t>
            </a:r>
            <a:r>
              <a:rPr lang="en-US" sz="2400" b="0" i="0" dirty="0">
                <a:solidFill>
                  <a:srgbClr val="374151"/>
                </a:solidFill>
                <a:effectLst/>
                <a:latin typeface="__Inter_d65c78"/>
              </a:rPr>
              <a:t>: A built-in Python library for hashing passwords to create encryption keys.</a:t>
            </a:r>
          </a:p>
          <a:p>
            <a:pPr algn="l">
              <a:buFont typeface="Arial" panose="020B0604020202020204" pitchFamily="34" charset="0"/>
              <a:buChar char="•"/>
            </a:pPr>
            <a:r>
              <a:rPr lang="en-US" sz="2400" b="1" i="0" dirty="0" err="1">
                <a:solidFill>
                  <a:srgbClr val="374151"/>
                </a:solidFill>
                <a:effectLst/>
                <a:latin typeface="__Inter_d65c78"/>
              </a:rPr>
              <a:t>os</a:t>
            </a:r>
            <a:r>
              <a:rPr lang="en-US" sz="2400" b="0" i="0" dirty="0">
                <a:solidFill>
                  <a:srgbClr val="374151"/>
                </a:solidFill>
                <a:effectLst/>
                <a:latin typeface="__Inter_d65c78"/>
              </a:rPr>
              <a:t>: A standard library in Python for interacting with the operating system, used for file path management.</a:t>
            </a:r>
          </a:p>
          <a:p>
            <a:pPr algn="l"/>
            <a:r>
              <a:rPr lang="en-US" sz="2400" b="1" i="0" dirty="0">
                <a:effectLst/>
                <a:latin typeface="__Inter_d65c78"/>
              </a:rPr>
              <a:t>Platforms</a:t>
            </a:r>
          </a:p>
          <a:p>
            <a:pPr algn="l">
              <a:buFont typeface="Arial" panose="020B0604020202020204" pitchFamily="34" charset="0"/>
              <a:buChar char="•"/>
            </a:pPr>
            <a:r>
              <a:rPr lang="en-US" sz="2400" b="1" i="0" dirty="0">
                <a:solidFill>
                  <a:srgbClr val="374151"/>
                </a:solidFill>
                <a:effectLst/>
                <a:latin typeface="__Inter_d65c78"/>
              </a:rPr>
              <a:t>Python 3.x</a:t>
            </a:r>
            <a:r>
              <a:rPr lang="en-US" sz="2400" b="0" i="0" dirty="0">
                <a:solidFill>
                  <a:srgbClr val="374151"/>
                </a:solidFill>
                <a:effectLst/>
                <a:latin typeface="__Inter_d65c78"/>
              </a:rPr>
              <a:t>: The version of Python used to run the application.</a:t>
            </a:r>
          </a:p>
          <a:p>
            <a:pPr algn="l">
              <a:buFont typeface="Arial" panose="020B0604020202020204" pitchFamily="34" charset="0"/>
              <a:buChar char="•"/>
            </a:pPr>
            <a:r>
              <a:rPr lang="en-US" sz="2400" b="1" i="0" dirty="0">
                <a:solidFill>
                  <a:srgbClr val="374151"/>
                </a:solidFill>
                <a:effectLst/>
                <a:latin typeface="__Inter_d65c78"/>
              </a:rPr>
              <a:t>Command Line Interface (CLI)</a:t>
            </a:r>
            <a:r>
              <a:rPr lang="en-US" sz="2400" b="0" i="0" dirty="0">
                <a:solidFill>
                  <a:srgbClr val="374151"/>
                </a:solidFill>
                <a:effectLst/>
                <a:latin typeface="__Inter_d65c78"/>
              </a:rPr>
              <a:t>: The application is run through a terminal or command prompt, allowing users to input commands and receive outputs directly.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33047" y="1406013"/>
            <a:ext cx="10725904" cy="2671711"/>
          </a:xfrm>
        </p:spPr>
        <p:txBody>
          <a:bodyPr>
            <a:normAutofit/>
          </a:bodyPr>
          <a:lstStyle/>
          <a:p>
            <a:pPr marL="0" indent="0">
              <a:buNone/>
            </a:pPr>
            <a:r>
              <a:rPr lang="en-US" sz="2400" b="0" i="0" dirty="0">
                <a:solidFill>
                  <a:srgbClr val="374151"/>
                </a:solidFill>
                <a:effectLst/>
                <a:latin typeface="__Inter_d65c78"/>
              </a:rPr>
              <a:t>The project allows users to hide messages within the least significant bits (LSBs) of image pixels, making it nearly undetectable to the naked eye. The use of a password for encryption adds an extra layer of security, ensuring that only authorized users can retrieve the hidden messages. </a:t>
            </a:r>
          </a:p>
          <a:p>
            <a:pPr marL="0" indent="0">
              <a:buNone/>
            </a:pPr>
            <a:r>
              <a:rPr lang="en-US" sz="2400" b="0" i="0" dirty="0">
                <a:solidFill>
                  <a:srgbClr val="374151"/>
                </a:solidFill>
                <a:effectLst/>
                <a:latin typeface="__Inter_d65c78"/>
              </a:rPr>
              <a:t>This combination of steganography and encryption provides a unique solution for secure communication.</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374151"/>
                </a:solidFill>
                <a:effectLst/>
                <a:latin typeface="__Inter_d65c78"/>
              </a:rPr>
              <a:t>Individuals</a:t>
            </a:r>
            <a:r>
              <a:rPr lang="en-US" sz="2400" b="0" i="0" dirty="0">
                <a:solidFill>
                  <a:srgbClr val="374151"/>
                </a:solidFill>
                <a:effectLst/>
                <a:latin typeface="__Inter_d65c78"/>
              </a:rPr>
              <a:t>: Anyone looking to send private messages securely without using traditional messaging platforms.</a:t>
            </a:r>
          </a:p>
          <a:p>
            <a:pPr algn="l">
              <a:buFont typeface="Arial" panose="020B0604020202020204" pitchFamily="34" charset="0"/>
              <a:buChar char="•"/>
            </a:pPr>
            <a:r>
              <a:rPr lang="en-US" sz="2400" b="1" i="0" dirty="0">
                <a:solidFill>
                  <a:srgbClr val="374151"/>
                </a:solidFill>
                <a:effectLst/>
                <a:latin typeface="__Inter_d65c78"/>
              </a:rPr>
              <a:t>Businesses</a:t>
            </a:r>
            <a:r>
              <a:rPr lang="en-US" sz="2400" b="0" i="0" dirty="0">
                <a:solidFill>
                  <a:srgbClr val="374151"/>
                </a:solidFill>
                <a:effectLst/>
                <a:latin typeface="__Inter_d65c78"/>
              </a:rPr>
              <a:t>: Organizations that need to transmit sensitive information discreetly.</a:t>
            </a:r>
          </a:p>
          <a:p>
            <a:pPr algn="l">
              <a:buFont typeface="Arial" panose="020B0604020202020204" pitchFamily="34" charset="0"/>
              <a:buChar char="•"/>
            </a:pPr>
            <a:r>
              <a:rPr lang="en-US" sz="2400" b="1" i="0" dirty="0">
                <a:solidFill>
                  <a:srgbClr val="374151"/>
                </a:solidFill>
                <a:effectLst/>
                <a:latin typeface="__Inter_d65c78"/>
              </a:rPr>
              <a:t>Developers</a:t>
            </a:r>
            <a:r>
              <a:rPr lang="en-US" sz="2400" b="0" i="0" dirty="0">
                <a:solidFill>
                  <a:srgbClr val="374151"/>
                </a:solidFill>
                <a:effectLst/>
                <a:latin typeface="__Inter_d65c78"/>
              </a:rPr>
              <a:t>: Programmers interested in learning about steganography and encryption techniques.</a:t>
            </a:r>
          </a:p>
          <a:p>
            <a:pPr marL="0" indent="0">
              <a:buNone/>
            </a:pP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19E4EC7F-B0DC-CF9E-C5E9-B8B8391510D0}"/>
              </a:ext>
            </a:extLst>
          </p:cNvPr>
          <p:cNvPicPr>
            <a:picLocks noGrp="1" noChangeAspect="1"/>
          </p:cNvPicPr>
          <p:nvPr>
            <p:ph idx="1"/>
          </p:nvPr>
        </p:nvPicPr>
        <p:blipFill>
          <a:blip r:embed="rId2"/>
          <a:stretch>
            <a:fillRect/>
          </a:stretch>
        </p:blipFill>
        <p:spPr>
          <a:xfrm>
            <a:off x="4632960" y="1740493"/>
            <a:ext cx="7381240" cy="3928414"/>
          </a:xfrm>
        </p:spPr>
      </p:pic>
      <p:sp>
        <p:nvSpPr>
          <p:cNvPr id="16" name="TextBox 15">
            <a:extLst>
              <a:ext uri="{FF2B5EF4-FFF2-40B4-BE49-F238E27FC236}">
                <a16:creationId xmlns:a16="http://schemas.microsoft.com/office/drawing/2014/main" id="{F6BA918A-3FA3-D176-4466-CE1C4F674957}"/>
              </a:ext>
            </a:extLst>
          </p:cNvPr>
          <p:cNvSpPr txBox="1"/>
          <p:nvPr/>
        </p:nvSpPr>
        <p:spPr>
          <a:xfrm>
            <a:off x="7061200" y="5801028"/>
            <a:ext cx="5130800" cy="375920"/>
          </a:xfrm>
          <a:prstGeom prst="rect">
            <a:avLst/>
          </a:prstGeom>
          <a:noFill/>
        </p:spPr>
        <p:txBody>
          <a:bodyPr wrap="square" rtlCol="0">
            <a:spAutoFit/>
          </a:bodyPr>
          <a:lstStyle/>
          <a:p>
            <a:r>
              <a:rPr lang="en-IN" dirty="0"/>
              <a:t>Fig1: encryption of message.</a:t>
            </a:r>
          </a:p>
        </p:txBody>
      </p:sp>
      <p:sp>
        <p:nvSpPr>
          <p:cNvPr id="17" name="TextBox 16">
            <a:extLst>
              <a:ext uri="{FF2B5EF4-FFF2-40B4-BE49-F238E27FC236}">
                <a16:creationId xmlns:a16="http://schemas.microsoft.com/office/drawing/2014/main" id="{77331478-0FF9-6077-263E-8C4019EF5AF1}"/>
              </a:ext>
            </a:extLst>
          </p:cNvPr>
          <p:cNvSpPr txBox="1"/>
          <p:nvPr/>
        </p:nvSpPr>
        <p:spPr>
          <a:xfrm>
            <a:off x="345440" y="1252772"/>
            <a:ext cx="4155440" cy="5262979"/>
          </a:xfrm>
          <a:prstGeom prst="rect">
            <a:avLst/>
          </a:prstGeom>
          <a:noFill/>
        </p:spPr>
        <p:txBody>
          <a:bodyPr wrap="square" rtlCol="0">
            <a:spAutoFit/>
          </a:bodyPr>
          <a:lstStyle/>
          <a:p>
            <a:r>
              <a:rPr lang="en-US" sz="2400" b="0" i="0" dirty="0">
                <a:solidFill>
                  <a:srgbClr val="374151"/>
                </a:solidFill>
                <a:effectLst/>
                <a:latin typeface="__Inter_d65c78"/>
              </a:rPr>
              <a:t>The project successfully encodes messages into images and decodes them when needed. Users can input an image, a message, and a password to create a new image with the hidden message. The decoding process retrieves the hidden message using the correct password. The implementation is robust, handling various edge cases such as incorrect passwords and message size limitations.</a:t>
            </a:r>
            <a:endParaRPr lang="en-IN" sz="24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D5210-7BA9-A32D-A92C-434BE385F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3FE1C2-1AC1-4CDC-0F14-F6B1F9C9433D}"/>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7EB19685-698A-5F98-20DD-E55325BC671D}"/>
              </a:ext>
            </a:extLst>
          </p:cNvPr>
          <p:cNvPicPr>
            <a:picLocks noChangeAspect="1"/>
          </p:cNvPicPr>
          <p:nvPr/>
        </p:nvPicPr>
        <p:blipFill>
          <a:blip r:embed="rId2"/>
          <a:stretch>
            <a:fillRect/>
          </a:stretch>
        </p:blipFill>
        <p:spPr>
          <a:xfrm>
            <a:off x="1992724" y="1388386"/>
            <a:ext cx="8747106" cy="4653880"/>
          </a:xfrm>
          <a:prstGeom prst="rect">
            <a:avLst/>
          </a:prstGeom>
        </p:spPr>
      </p:pic>
      <p:sp>
        <p:nvSpPr>
          <p:cNvPr id="4" name="Content Placeholder 3">
            <a:extLst>
              <a:ext uri="{FF2B5EF4-FFF2-40B4-BE49-F238E27FC236}">
                <a16:creationId xmlns:a16="http://schemas.microsoft.com/office/drawing/2014/main" id="{6250DE0B-64A5-9DEE-212C-94B8D9E1056B}"/>
              </a:ext>
            </a:extLst>
          </p:cNvPr>
          <p:cNvSpPr>
            <a:spLocks noGrp="1"/>
          </p:cNvSpPr>
          <p:nvPr>
            <p:ph idx="1"/>
          </p:nvPr>
        </p:nvSpPr>
        <p:spPr>
          <a:xfrm>
            <a:off x="4726473" y="5965928"/>
            <a:ext cx="3279608" cy="712470"/>
          </a:xfrm>
        </p:spPr>
        <p:txBody>
          <a:bodyPr/>
          <a:lstStyle/>
          <a:p>
            <a:endParaRPr lang="en-IN" b="1" dirty="0"/>
          </a:p>
        </p:txBody>
      </p:sp>
      <p:sp>
        <p:nvSpPr>
          <p:cNvPr id="5" name="TextBox 4">
            <a:extLst>
              <a:ext uri="{FF2B5EF4-FFF2-40B4-BE49-F238E27FC236}">
                <a16:creationId xmlns:a16="http://schemas.microsoft.com/office/drawing/2014/main" id="{32ABD1E0-ECD8-3863-CDDB-EF125CDFA8C9}"/>
              </a:ext>
            </a:extLst>
          </p:cNvPr>
          <p:cNvSpPr txBox="1"/>
          <p:nvPr/>
        </p:nvSpPr>
        <p:spPr>
          <a:xfrm>
            <a:off x="1992724" y="6155844"/>
            <a:ext cx="2924716" cy="646331"/>
          </a:xfrm>
          <a:prstGeom prst="rect">
            <a:avLst/>
          </a:prstGeom>
          <a:noFill/>
        </p:spPr>
        <p:txBody>
          <a:bodyPr wrap="square" rtlCol="0">
            <a:spAutoFit/>
          </a:bodyPr>
          <a:lstStyle/>
          <a:p>
            <a:r>
              <a:rPr lang="en-IN" b="1" dirty="0"/>
              <a:t>Fig 2: message decryption</a:t>
            </a:r>
          </a:p>
          <a:p>
            <a:endParaRPr lang="en-IN" dirty="0"/>
          </a:p>
        </p:txBody>
      </p:sp>
    </p:spTree>
    <p:extLst>
      <p:ext uri="{BB962C8B-B14F-4D97-AF65-F5344CB8AC3E}">
        <p14:creationId xmlns:p14="http://schemas.microsoft.com/office/powerpoint/2010/main" val="86531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A988A-5AF4-ED66-D996-185481A6D0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7FBE2-29B0-B31A-E01B-2ADAB88A6BCB}"/>
              </a:ext>
            </a:extLst>
          </p:cNvPr>
          <p:cNvSpPr>
            <a:spLocks noGrp="1"/>
          </p:cNvSpPr>
          <p:nvPr>
            <p:ph type="title"/>
          </p:nvPr>
        </p:nvSpPr>
        <p:spPr/>
        <p:txBody>
          <a:bodyPr/>
          <a:lstStyle/>
          <a:p>
            <a:r>
              <a:rPr lang="en-IN" dirty="0">
                <a:solidFill>
                  <a:schemeClr val="accent1"/>
                </a:solidFill>
              </a:rPr>
              <a:t>Results</a:t>
            </a:r>
          </a:p>
        </p:txBody>
      </p:sp>
      <p:sp>
        <p:nvSpPr>
          <p:cNvPr id="4" name="Content Placeholder 3">
            <a:extLst>
              <a:ext uri="{FF2B5EF4-FFF2-40B4-BE49-F238E27FC236}">
                <a16:creationId xmlns:a16="http://schemas.microsoft.com/office/drawing/2014/main" id="{75A5620B-9A64-EA4F-DC91-3A9DE146C1EF}"/>
              </a:ext>
            </a:extLst>
          </p:cNvPr>
          <p:cNvSpPr>
            <a:spLocks noGrp="1"/>
          </p:cNvSpPr>
          <p:nvPr>
            <p:ph idx="1"/>
          </p:nvPr>
        </p:nvSpPr>
        <p:spPr>
          <a:xfrm>
            <a:off x="2724953" y="5701768"/>
            <a:ext cx="3279608" cy="712470"/>
          </a:xfrm>
        </p:spPr>
        <p:txBody>
          <a:bodyPr/>
          <a:lstStyle/>
          <a:p>
            <a:endParaRPr lang="en-IN" b="1" dirty="0"/>
          </a:p>
        </p:txBody>
      </p:sp>
      <p:pic>
        <p:nvPicPr>
          <p:cNvPr id="7" name="Picture 6">
            <a:extLst>
              <a:ext uri="{FF2B5EF4-FFF2-40B4-BE49-F238E27FC236}">
                <a16:creationId xmlns:a16="http://schemas.microsoft.com/office/drawing/2014/main" id="{74A63038-DA4B-F6A5-4D6F-3F2C0259D5A4}"/>
              </a:ext>
            </a:extLst>
          </p:cNvPr>
          <p:cNvPicPr>
            <a:picLocks noChangeAspect="1"/>
          </p:cNvPicPr>
          <p:nvPr/>
        </p:nvPicPr>
        <p:blipFill>
          <a:blip r:embed="rId2"/>
          <a:stretch>
            <a:fillRect/>
          </a:stretch>
        </p:blipFill>
        <p:spPr>
          <a:xfrm>
            <a:off x="442697" y="1667356"/>
            <a:ext cx="7214200" cy="3849578"/>
          </a:xfrm>
          <a:prstGeom prst="rect">
            <a:avLst/>
          </a:prstGeom>
        </p:spPr>
      </p:pic>
      <p:pic>
        <p:nvPicPr>
          <p:cNvPr id="9" name="Picture 8">
            <a:extLst>
              <a:ext uri="{FF2B5EF4-FFF2-40B4-BE49-F238E27FC236}">
                <a16:creationId xmlns:a16="http://schemas.microsoft.com/office/drawing/2014/main" id="{BEAEEF87-52F4-7C81-4D6A-D2E9D2168F9D}"/>
              </a:ext>
            </a:extLst>
          </p:cNvPr>
          <p:cNvPicPr>
            <a:picLocks noChangeAspect="1"/>
          </p:cNvPicPr>
          <p:nvPr/>
        </p:nvPicPr>
        <p:blipFill>
          <a:blip r:embed="rId3"/>
          <a:srcRect l="400" t="-2723" r="71113" b="2723"/>
          <a:stretch/>
        </p:blipFill>
        <p:spPr>
          <a:xfrm>
            <a:off x="8154309" y="2162390"/>
            <a:ext cx="3682091" cy="2533219"/>
          </a:xfrm>
          <a:prstGeom prst="rect">
            <a:avLst/>
          </a:prstGeom>
        </p:spPr>
      </p:pic>
      <p:sp>
        <p:nvSpPr>
          <p:cNvPr id="10" name="TextBox 9">
            <a:extLst>
              <a:ext uri="{FF2B5EF4-FFF2-40B4-BE49-F238E27FC236}">
                <a16:creationId xmlns:a16="http://schemas.microsoft.com/office/drawing/2014/main" id="{2FA315FF-03F5-5150-9098-EF8499FA72DF}"/>
              </a:ext>
            </a:extLst>
          </p:cNvPr>
          <p:cNvSpPr txBox="1"/>
          <p:nvPr/>
        </p:nvSpPr>
        <p:spPr>
          <a:xfrm>
            <a:off x="8778240" y="5161280"/>
            <a:ext cx="2387600" cy="646331"/>
          </a:xfrm>
          <a:prstGeom prst="rect">
            <a:avLst/>
          </a:prstGeom>
          <a:noFill/>
        </p:spPr>
        <p:txBody>
          <a:bodyPr wrap="square" rtlCol="0">
            <a:spAutoFit/>
          </a:bodyPr>
          <a:lstStyle/>
          <a:p>
            <a:r>
              <a:rPr lang="en-IN" b="1" dirty="0"/>
              <a:t>Fig 4: decryption error</a:t>
            </a:r>
          </a:p>
          <a:p>
            <a:endParaRPr lang="en-IN" dirty="0"/>
          </a:p>
        </p:txBody>
      </p:sp>
      <p:sp>
        <p:nvSpPr>
          <p:cNvPr id="11" name="TextBox 10">
            <a:extLst>
              <a:ext uri="{FF2B5EF4-FFF2-40B4-BE49-F238E27FC236}">
                <a16:creationId xmlns:a16="http://schemas.microsoft.com/office/drawing/2014/main" id="{F499221A-2828-2B2B-1E27-26D03381B71C}"/>
              </a:ext>
            </a:extLst>
          </p:cNvPr>
          <p:cNvSpPr txBox="1"/>
          <p:nvPr/>
        </p:nvSpPr>
        <p:spPr>
          <a:xfrm>
            <a:off x="1696720" y="5701768"/>
            <a:ext cx="2499360" cy="646331"/>
          </a:xfrm>
          <a:prstGeom prst="rect">
            <a:avLst/>
          </a:prstGeom>
          <a:noFill/>
        </p:spPr>
        <p:txBody>
          <a:bodyPr wrap="square" rtlCol="0">
            <a:spAutoFit/>
          </a:bodyPr>
          <a:lstStyle/>
          <a:p>
            <a:r>
              <a:rPr lang="en-IN" b="1" dirty="0"/>
              <a:t>Fig 3: decryption error</a:t>
            </a:r>
          </a:p>
          <a:p>
            <a:endParaRPr lang="en-IN" dirty="0"/>
          </a:p>
        </p:txBody>
      </p:sp>
    </p:spTree>
    <p:extLst>
      <p:ext uri="{BB962C8B-B14F-4D97-AF65-F5344CB8AC3E}">
        <p14:creationId xmlns:p14="http://schemas.microsoft.com/office/powerpoint/2010/main" val="9626915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605</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__Inter_d65c78</vt: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varshini tatikonda</cp:lastModifiedBy>
  <cp:revision>25</cp:revision>
  <dcterms:created xsi:type="dcterms:W3CDTF">2021-05-26T16:50:10Z</dcterms:created>
  <dcterms:modified xsi:type="dcterms:W3CDTF">2025-02-25T16:28:14Z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