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59" r:id="rId4"/>
    <p:sldId id="260" r:id="rId5"/>
    <p:sldId id="263" r:id="rId6"/>
    <p:sldId id="261" r:id="rId7"/>
    <p:sldId id="262"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7/6/2020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web-chat.global.assistant.watson.cloud.ibm.com/preview.html?region=eu-gb&amp;integrationID=b0013682-319a-43ee-ba82-c76c9b966e50&amp;serviceInstanceID=d9b16c38-c609-4af7-a8ef-a28d2942341e"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822C-E7C8-40AC-B8C6-31E150E296E1}"/>
              </a:ext>
            </a:extLst>
          </p:cNvPr>
          <p:cNvSpPr>
            <a:spLocks noGrp="1"/>
          </p:cNvSpPr>
          <p:nvPr>
            <p:ph type="ctrTitle"/>
          </p:nvPr>
        </p:nvSpPr>
        <p:spPr>
          <a:xfrm>
            <a:off x="1751012" y="346230"/>
            <a:ext cx="8689976" cy="790320"/>
          </a:xfrm>
        </p:spPr>
        <p:txBody>
          <a:bodyPr>
            <a:normAutofit/>
          </a:bodyPr>
          <a:lstStyle/>
          <a:p>
            <a:r>
              <a:rPr lang="en-US" u="sng" dirty="0">
                <a:solidFill>
                  <a:schemeClr val="accent3">
                    <a:lumMod val="75000"/>
                  </a:schemeClr>
                </a:solidFill>
              </a:rPr>
              <a:t>COVID ASSISTANT HELP</a:t>
            </a:r>
            <a:endParaRPr lang="en-IN" u="sng" dirty="0">
              <a:solidFill>
                <a:schemeClr val="accent3">
                  <a:lumMod val="75000"/>
                </a:schemeClr>
              </a:solidFill>
            </a:endParaRPr>
          </a:p>
        </p:txBody>
      </p:sp>
      <p:sp>
        <p:nvSpPr>
          <p:cNvPr id="3" name="Subtitle 2">
            <a:extLst>
              <a:ext uri="{FF2B5EF4-FFF2-40B4-BE49-F238E27FC236}">
                <a16:creationId xmlns:a16="http://schemas.microsoft.com/office/drawing/2014/main" id="{DD956DEA-7314-4CF4-906E-361829D1815B}"/>
              </a:ext>
            </a:extLst>
          </p:cNvPr>
          <p:cNvSpPr>
            <a:spLocks noGrp="1"/>
          </p:cNvSpPr>
          <p:nvPr>
            <p:ph type="subTitle" idx="1"/>
          </p:nvPr>
        </p:nvSpPr>
        <p:spPr>
          <a:xfrm>
            <a:off x="1751012" y="4589754"/>
            <a:ext cx="8689976" cy="1722269"/>
          </a:xfrm>
        </p:spPr>
        <p:txBody>
          <a:bodyPr/>
          <a:lstStyle/>
          <a:p>
            <a:endParaRPr lang="en-IN" dirty="0"/>
          </a:p>
        </p:txBody>
      </p:sp>
      <p:pic>
        <p:nvPicPr>
          <p:cNvPr id="6" name="Picture 5">
            <a:extLst>
              <a:ext uri="{FF2B5EF4-FFF2-40B4-BE49-F238E27FC236}">
                <a16:creationId xmlns:a16="http://schemas.microsoft.com/office/drawing/2014/main" id="{2408BE3B-438C-43CA-8709-D19945BDFBDA}"/>
              </a:ext>
            </a:extLst>
          </p:cNvPr>
          <p:cNvPicPr>
            <a:picLocks noChangeAspect="1"/>
          </p:cNvPicPr>
          <p:nvPr/>
        </p:nvPicPr>
        <p:blipFill>
          <a:blip r:embed="rId2"/>
          <a:stretch>
            <a:fillRect/>
          </a:stretch>
        </p:blipFill>
        <p:spPr>
          <a:xfrm>
            <a:off x="3240350" y="1300785"/>
            <a:ext cx="5592932" cy="3573056"/>
          </a:xfrm>
          <a:prstGeom prst="rect">
            <a:avLst/>
          </a:prstGeom>
        </p:spPr>
      </p:pic>
      <p:pic>
        <p:nvPicPr>
          <p:cNvPr id="11" name="Picture 10">
            <a:extLst>
              <a:ext uri="{FF2B5EF4-FFF2-40B4-BE49-F238E27FC236}">
                <a16:creationId xmlns:a16="http://schemas.microsoft.com/office/drawing/2014/main" id="{A29E8A5B-25B4-435C-AB5C-B03D06EC9FD4}"/>
              </a:ext>
            </a:extLst>
          </p:cNvPr>
          <p:cNvPicPr>
            <a:picLocks noChangeAspect="1"/>
          </p:cNvPicPr>
          <p:nvPr/>
        </p:nvPicPr>
        <p:blipFill>
          <a:blip r:embed="rId3"/>
          <a:stretch>
            <a:fillRect/>
          </a:stretch>
        </p:blipFill>
        <p:spPr>
          <a:xfrm>
            <a:off x="343409" y="5038077"/>
            <a:ext cx="11641446" cy="1615736"/>
          </a:xfrm>
          <a:prstGeom prst="rect">
            <a:avLst/>
          </a:prstGeom>
        </p:spPr>
      </p:pic>
    </p:spTree>
    <p:extLst>
      <p:ext uri="{BB962C8B-B14F-4D97-AF65-F5344CB8AC3E}">
        <p14:creationId xmlns:p14="http://schemas.microsoft.com/office/powerpoint/2010/main" val="111826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25705-6533-4638-A55B-DCEC01A48FE3}"/>
              </a:ext>
            </a:extLst>
          </p:cNvPr>
          <p:cNvSpPr>
            <a:spLocks noGrp="1"/>
          </p:cNvSpPr>
          <p:nvPr>
            <p:ph sz="quarter" idx="13"/>
          </p:nvPr>
        </p:nvSpPr>
        <p:spPr>
          <a:xfrm>
            <a:off x="4967785" y="2206487"/>
            <a:ext cx="6541826" cy="3424107"/>
          </a:xfrm>
        </p:spPr>
        <p:txBody>
          <a:bodyPr>
            <a:normAutofit/>
          </a:bodyPr>
          <a:lstStyle/>
          <a:p>
            <a:pPr marL="0" indent="0">
              <a:buNone/>
            </a:pPr>
            <a:r>
              <a:rPr lang="en-IN" sz="4000" dirty="0"/>
              <a:t>Team members: P.VARSHINI</a:t>
            </a:r>
          </a:p>
          <a:p>
            <a:pPr marL="0" indent="0">
              <a:buNone/>
            </a:pPr>
            <a:r>
              <a:rPr lang="en-IN" sz="4000" dirty="0"/>
              <a:t>			     P.AKANKSHA</a:t>
            </a:r>
          </a:p>
        </p:txBody>
      </p:sp>
      <p:sp>
        <p:nvSpPr>
          <p:cNvPr id="4" name="TextBox 3">
            <a:extLst>
              <a:ext uri="{FF2B5EF4-FFF2-40B4-BE49-F238E27FC236}">
                <a16:creationId xmlns:a16="http://schemas.microsoft.com/office/drawing/2014/main" id="{D0EF6DC6-5800-408C-81E2-39B625F1E01A}"/>
              </a:ext>
            </a:extLst>
          </p:cNvPr>
          <p:cNvSpPr txBox="1"/>
          <p:nvPr/>
        </p:nvSpPr>
        <p:spPr>
          <a:xfrm>
            <a:off x="1419366" y="1119114"/>
            <a:ext cx="5554640" cy="830997"/>
          </a:xfrm>
          <a:prstGeom prst="rect">
            <a:avLst/>
          </a:prstGeom>
          <a:noFill/>
        </p:spPr>
        <p:txBody>
          <a:bodyPr wrap="square" rtlCol="0">
            <a:spAutoFit/>
          </a:bodyPr>
          <a:lstStyle/>
          <a:p>
            <a:r>
              <a:rPr lang="en-IN" sz="4800" dirty="0"/>
              <a:t>CODE TECHIES TEAM</a:t>
            </a:r>
          </a:p>
        </p:txBody>
      </p:sp>
      <p:sp>
        <p:nvSpPr>
          <p:cNvPr id="6" name="TextBox 5">
            <a:extLst>
              <a:ext uri="{FF2B5EF4-FFF2-40B4-BE49-F238E27FC236}">
                <a16:creationId xmlns:a16="http://schemas.microsoft.com/office/drawing/2014/main" id="{B2EF1098-C031-4D5D-BD5A-7C4CDD65C6DC}"/>
              </a:ext>
            </a:extLst>
          </p:cNvPr>
          <p:cNvSpPr txBox="1"/>
          <p:nvPr/>
        </p:nvSpPr>
        <p:spPr>
          <a:xfrm>
            <a:off x="567947" y="3692328"/>
            <a:ext cx="7480678" cy="830997"/>
          </a:xfrm>
          <a:prstGeom prst="rect">
            <a:avLst/>
          </a:prstGeom>
          <a:noFill/>
        </p:spPr>
        <p:txBody>
          <a:bodyPr wrap="square" rtlCol="0">
            <a:spAutoFit/>
          </a:bodyPr>
          <a:lstStyle/>
          <a:p>
            <a:r>
              <a:rPr lang="en-IN" sz="4800" dirty="0"/>
              <a:t>PROJECT NAME:COVID-19</a:t>
            </a:r>
          </a:p>
        </p:txBody>
      </p:sp>
      <p:sp>
        <p:nvSpPr>
          <p:cNvPr id="2" name="TextBox 1">
            <a:extLst>
              <a:ext uri="{FF2B5EF4-FFF2-40B4-BE49-F238E27FC236}">
                <a16:creationId xmlns:a16="http://schemas.microsoft.com/office/drawing/2014/main" id="{61088B72-02FC-4415-94B4-107B829A000B}"/>
              </a:ext>
            </a:extLst>
          </p:cNvPr>
          <p:cNvSpPr txBox="1"/>
          <p:nvPr/>
        </p:nvSpPr>
        <p:spPr>
          <a:xfrm>
            <a:off x="3578087" y="4651513"/>
            <a:ext cx="5963478" cy="707886"/>
          </a:xfrm>
          <a:prstGeom prst="rect">
            <a:avLst/>
          </a:prstGeom>
          <a:noFill/>
        </p:spPr>
        <p:txBody>
          <a:bodyPr wrap="square" rtlCol="0">
            <a:spAutoFit/>
          </a:bodyPr>
          <a:lstStyle/>
          <a:p>
            <a:r>
              <a:rPr lang="en-IN" sz="4000" dirty="0"/>
              <a:t>COVID-19 HELP ASSITANCE</a:t>
            </a:r>
          </a:p>
        </p:txBody>
      </p:sp>
    </p:spTree>
    <p:extLst>
      <p:ext uri="{BB962C8B-B14F-4D97-AF65-F5344CB8AC3E}">
        <p14:creationId xmlns:p14="http://schemas.microsoft.com/office/powerpoint/2010/main" val="19664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62F3-5956-4F76-B14D-99B5089A6262}"/>
              </a:ext>
            </a:extLst>
          </p:cNvPr>
          <p:cNvSpPr>
            <a:spLocks noGrp="1"/>
          </p:cNvSpPr>
          <p:nvPr>
            <p:ph type="title"/>
          </p:nvPr>
        </p:nvSpPr>
        <p:spPr>
          <a:xfrm>
            <a:off x="913775" y="310718"/>
            <a:ext cx="10364451" cy="710214"/>
          </a:xfrm>
        </p:spPr>
        <p:txBody>
          <a:bodyPr/>
          <a:lstStyle/>
          <a:p>
            <a:r>
              <a:rPr lang="en-US" dirty="0"/>
              <a:t>CHATBOT ARCHITECTURE</a:t>
            </a:r>
            <a:endParaRPr lang="en-IN" dirty="0"/>
          </a:p>
        </p:txBody>
      </p:sp>
      <p:pic>
        <p:nvPicPr>
          <p:cNvPr id="4" name="Picture 3">
            <a:extLst>
              <a:ext uri="{FF2B5EF4-FFF2-40B4-BE49-F238E27FC236}">
                <a16:creationId xmlns:a16="http://schemas.microsoft.com/office/drawing/2014/main" id="{1D0543BD-DD53-4D1D-A2D3-5140E36ACB00}"/>
              </a:ext>
            </a:extLst>
          </p:cNvPr>
          <p:cNvPicPr>
            <a:picLocks noChangeAspect="1"/>
          </p:cNvPicPr>
          <p:nvPr/>
        </p:nvPicPr>
        <p:blipFill>
          <a:blip r:embed="rId2"/>
          <a:stretch>
            <a:fillRect/>
          </a:stretch>
        </p:blipFill>
        <p:spPr>
          <a:xfrm>
            <a:off x="209892" y="1457516"/>
            <a:ext cx="11068334" cy="4625474"/>
          </a:xfrm>
          <a:prstGeom prst="rect">
            <a:avLst/>
          </a:prstGeom>
        </p:spPr>
      </p:pic>
    </p:spTree>
    <p:extLst>
      <p:ext uri="{BB962C8B-B14F-4D97-AF65-F5344CB8AC3E}">
        <p14:creationId xmlns:p14="http://schemas.microsoft.com/office/powerpoint/2010/main" val="316075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4478-3E18-4C28-AF57-CA0DB2017D14}"/>
              </a:ext>
            </a:extLst>
          </p:cNvPr>
          <p:cNvSpPr>
            <a:spLocks noGrp="1"/>
          </p:cNvSpPr>
          <p:nvPr>
            <p:ph type="title"/>
          </p:nvPr>
        </p:nvSpPr>
        <p:spPr>
          <a:xfrm>
            <a:off x="913775"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4" name="Picture 3">
            <a:extLst>
              <a:ext uri="{FF2B5EF4-FFF2-40B4-BE49-F238E27FC236}">
                <a16:creationId xmlns:a16="http://schemas.microsoft.com/office/drawing/2014/main" id="{5677622F-CA03-4F9A-AC9B-A37CF1C834B2}"/>
              </a:ext>
            </a:extLst>
          </p:cNvPr>
          <p:cNvPicPr>
            <a:picLocks noChangeAspect="1"/>
          </p:cNvPicPr>
          <p:nvPr/>
        </p:nvPicPr>
        <p:blipFill>
          <a:blip r:embed="rId2"/>
          <a:stretch>
            <a:fillRect/>
          </a:stretch>
        </p:blipFill>
        <p:spPr>
          <a:xfrm>
            <a:off x="381000" y="1429304"/>
            <a:ext cx="11430000" cy="4990545"/>
          </a:xfrm>
          <a:prstGeom prst="rect">
            <a:avLst/>
          </a:prstGeom>
        </p:spPr>
      </p:pic>
    </p:spTree>
    <p:extLst>
      <p:ext uri="{BB962C8B-B14F-4D97-AF65-F5344CB8AC3E}">
        <p14:creationId xmlns:p14="http://schemas.microsoft.com/office/powerpoint/2010/main" val="93738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D8CC3C-EF16-4E6C-B1DD-EA429549DEAE}"/>
              </a:ext>
            </a:extLst>
          </p:cNvPr>
          <p:cNvPicPr>
            <a:picLocks noChangeAspect="1"/>
          </p:cNvPicPr>
          <p:nvPr/>
        </p:nvPicPr>
        <p:blipFill rotWithShape="1">
          <a:blip r:embed="rId2"/>
          <a:srcRect l="35345" t="15604" r="34674" b="8493"/>
          <a:stretch/>
        </p:blipFill>
        <p:spPr>
          <a:xfrm>
            <a:off x="1098745" y="1093650"/>
            <a:ext cx="3655424" cy="5198166"/>
          </a:xfrm>
          <a:prstGeom prst="rect">
            <a:avLst/>
          </a:prstGeom>
        </p:spPr>
      </p:pic>
      <p:pic>
        <p:nvPicPr>
          <p:cNvPr id="6" name="Picture 5">
            <a:extLst>
              <a:ext uri="{FF2B5EF4-FFF2-40B4-BE49-F238E27FC236}">
                <a16:creationId xmlns:a16="http://schemas.microsoft.com/office/drawing/2014/main" id="{03DA84B7-8C89-4ED3-BA76-332DA5E84E89}"/>
              </a:ext>
            </a:extLst>
          </p:cNvPr>
          <p:cNvPicPr>
            <a:picLocks noChangeAspect="1"/>
          </p:cNvPicPr>
          <p:nvPr/>
        </p:nvPicPr>
        <p:blipFill rotWithShape="1">
          <a:blip r:embed="rId3"/>
          <a:srcRect l="35108" t="15535" r="36414" b="8563"/>
          <a:stretch/>
        </p:blipFill>
        <p:spPr>
          <a:xfrm>
            <a:off x="7315002" y="829917"/>
            <a:ext cx="3472069" cy="5198166"/>
          </a:xfrm>
          <a:prstGeom prst="rect">
            <a:avLst/>
          </a:prstGeom>
        </p:spPr>
      </p:pic>
    </p:spTree>
    <p:extLst>
      <p:ext uri="{BB962C8B-B14F-4D97-AF65-F5344CB8AC3E}">
        <p14:creationId xmlns:p14="http://schemas.microsoft.com/office/powerpoint/2010/main" val="85982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EEB6D3-3766-4D8F-A764-9D757DD2BC2C}"/>
              </a:ext>
            </a:extLst>
          </p:cNvPr>
          <p:cNvSpPr/>
          <p:nvPr/>
        </p:nvSpPr>
        <p:spPr>
          <a:xfrm>
            <a:off x="1099617" y="735498"/>
            <a:ext cx="9992765" cy="5632311"/>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extLst>
      <p:ext uri="{BB962C8B-B14F-4D97-AF65-F5344CB8AC3E}">
        <p14:creationId xmlns:p14="http://schemas.microsoft.com/office/powerpoint/2010/main" val="124241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18B31-24DC-4BFF-8457-3918DF6A7AB5}"/>
              </a:ext>
            </a:extLst>
          </p:cNvPr>
          <p:cNvSpPr>
            <a:spLocks noGrp="1"/>
          </p:cNvSpPr>
          <p:nvPr>
            <p:ph type="title"/>
          </p:nvPr>
        </p:nvSpPr>
        <p:spPr/>
        <p:txBody>
          <a:bodyPr/>
          <a:lstStyle/>
          <a:p>
            <a:r>
              <a:rPr lang="en-IN" dirty="0"/>
              <a:t>SOURCE CODE</a:t>
            </a:r>
          </a:p>
        </p:txBody>
      </p:sp>
      <p:sp>
        <p:nvSpPr>
          <p:cNvPr id="5" name="TextBox 4">
            <a:extLst>
              <a:ext uri="{FF2B5EF4-FFF2-40B4-BE49-F238E27FC236}">
                <a16:creationId xmlns:a16="http://schemas.microsoft.com/office/drawing/2014/main" id="{FD946AB0-3E0A-470A-A418-DE0F460A9362}"/>
              </a:ext>
            </a:extLst>
          </p:cNvPr>
          <p:cNvSpPr txBox="1"/>
          <p:nvPr/>
        </p:nvSpPr>
        <p:spPr>
          <a:xfrm>
            <a:off x="913775" y="2796208"/>
            <a:ext cx="9528313" cy="1477328"/>
          </a:xfrm>
          <a:prstGeom prst="rect">
            <a:avLst/>
          </a:prstGeom>
          <a:noFill/>
        </p:spPr>
        <p:txBody>
          <a:bodyPr wrap="square" rtlCol="0">
            <a:spAutoFit/>
          </a:bodyPr>
          <a:lstStyle/>
          <a:p>
            <a:pPr algn="l" fontAlgn="base"/>
            <a:r>
              <a:rPr lang="en-IN" b="0" i="0" u="none" strike="noStrike" dirty="0">
                <a:solidFill>
                  <a:srgbClr val="0F62FE"/>
                </a:solidFill>
                <a:effectLst/>
                <a:latin typeface="inherit"/>
                <a:hlinkClick r:id="rId2"/>
              </a:rPr>
              <a:t>https://web-chat.global.assistant.watson.cloud.ibm.com/preview.html?region=eu-gb&amp;integrationID=b0013682-319a-43ee-ba82-c76c9b966e50&amp;serviceInstanceID=d9b16c38-c609-4af7-a8ef-a28d2942341e</a:t>
            </a:r>
            <a:endParaRPr lang="en-IN" b="0" i="0" dirty="0">
              <a:solidFill>
                <a:srgbClr val="161616"/>
              </a:solidFill>
              <a:effectLst/>
              <a:latin typeface="IBM Plex Sans"/>
            </a:endParaRPr>
          </a:p>
          <a:p>
            <a:br>
              <a:rPr lang="en-IN" b="0" i="0" dirty="0">
                <a:solidFill>
                  <a:srgbClr val="161616"/>
                </a:solidFill>
                <a:effectLst/>
                <a:latin typeface="IBM Plex Sans"/>
              </a:rPr>
            </a:br>
            <a:endParaRPr lang="en-IN" dirty="0"/>
          </a:p>
        </p:txBody>
      </p:sp>
    </p:spTree>
    <p:extLst>
      <p:ext uri="{BB962C8B-B14F-4D97-AF65-F5344CB8AC3E}">
        <p14:creationId xmlns:p14="http://schemas.microsoft.com/office/powerpoint/2010/main" val="205406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5B2EDF-A872-4322-9E09-ADF4DAF68873}"/>
              </a:ext>
            </a:extLst>
          </p:cNvPr>
          <p:cNvPicPr>
            <a:picLocks noChangeAspect="1"/>
          </p:cNvPicPr>
          <p:nvPr/>
        </p:nvPicPr>
        <p:blipFill>
          <a:blip r:embed="rId2"/>
          <a:stretch>
            <a:fillRect/>
          </a:stretch>
        </p:blipFill>
        <p:spPr>
          <a:xfrm>
            <a:off x="913775" y="618517"/>
            <a:ext cx="5029200" cy="5876925"/>
          </a:xfrm>
          <a:prstGeom prst="rect">
            <a:avLst/>
          </a:prstGeom>
        </p:spPr>
      </p:pic>
      <p:sp>
        <p:nvSpPr>
          <p:cNvPr id="2" name="Title 1">
            <a:extLst>
              <a:ext uri="{FF2B5EF4-FFF2-40B4-BE49-F238E27FC236}">
                <a16:creationId xmlns:a16="http://schemas.microsoft.com/office/drawing/2014/main" id="{0B2B487B-2AB9-4FC6-90D1-966CE0C21F46}"/>
              </a:ext>
            </a:extLst>
          </p:cNvPr>
          <p:cNvSpPr>
            <a:spLocks noGrp="1"/>
          </p:cNvSpPr>
          <p:nvPr>
            <p:ph type="title"/>
          </p:nvPr>
        </p:nvSpPr>
        <p:spPr>
          <a:xfrm>
            <a:off x="913775" y="618517"/>
            <a:ext cx="11040100" cy="6153758"/>
          </a:xfrm>
        </p:spPr>
        <p:txBody>
          <a:bodyPr/>
          <a:lstStyle/>
          <a:p>
            <a:br>
              <a:rPr lang="en-US" dirty="0"/>
            </a:br>
            <a:endParaRPr lang="en-IN" dirty="0"/>
          </a:p>
        </p:txBody>
      </p:sp>
      <p:pic>
        <p:nvPicPr>
          <p:cNvPr id="7" name="Picture 6">
            <a:extLst>
              <a:ext uri="{FF2B5EF4-FFF2-40B4-BE49-F238E27FC236}">
                <a16:creationId xmlns:a16="http://schemas.microsoft.com/office/drawing/2014/main" id="{CF40C0DD-BA21-48D2-9C11-25DE16A37133}"/>
              </a:ext>
            </a:extLst>
          </p:cNvPr>
          <p:cNvPicPr>
            <a:picLocks noChangeAspect="1"/>
          </p:cNvPicPr>
          <p:nvPr/>
        </p:nvPicPr>
        <p:blipFill>
          <a:blip r:embed="rId3"/>
          <a:stretch>
            <a:fillRect/>
          </a:stretch>
        </p:blipFill>
        <p:spPr>
          <a:xfrm>
            <a:off x="6343337" y="618517"/>
            <a:ext cx="5210175" cy="5981700"/>
          </a:xfrm>
          <a:prstGeom prst="rect">
            <a:avLst/>
          </a:prstGeom>
        </p:spPr>
      </p:pic>
    </p:spTree>
    <p:extLst>
      <p:ext uri="{BB962C8B-B14F-4D97-AF65-F5344CB8AC3E}">
        <p14:creationId xmlns:p14="http://schemas.microsoft.com/office/powerpoint/2010/main" val="38080553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77</TotalTime>
  <Words>226</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Baskerville Old Face</vt:lpstr>
      <vt:lpstr>IBM Plex Sans</vt:lpstr>
      <vt:lpstr>inherit</vt:lpstr>
      <vt:lpstr>Tw Cen MT</vt:lpstr>
      <vt:lpstr>Droplet</vt:lpstr>
      <vt:lpstr>COVID ASSISTANT HELP</vt:lpstr>
      <vt:lpstr>PowerPoint Presentation</vt:lpstr>
      <vt:lpstr>CHATBOT ARCHITECTURE</vt:lpstr>
      <vt:lpstr>CHARTBOT ASSISTANT AWareness</vt:lpstr>
      <vt:lpstr>PowerPoint Presentation</vt:lpstr>
      <vt:lpstr>PowerPoint Presentation</vt:lpstr>
      <vt:lpstr>SOURCE CODE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PASUPULETI VARSHINI</cp:lastModifiedBy>
  <cp:revision>13</cp:revision>
  <dcterms:created xsi:type="dcterms:W3CDTF">2020-07-06T08:29:38Z</dcterms:created>
  <dcterms:modified xsi:type="dcterms:W3CDTF">2020-07-06T14:26:09Z</dcterms:modified>
</cp:coreProperties>
</file>