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9" r:id="rId10"/>
    <p:sldId id="263" r:id="rId11"/>
    <p:sldId id="270" r:id="rId12"/>
    <p:sldId id="271" r:id="rId13"/>
    <p:sldId id="272" r:id="rId14"/>
    <p:sldId id="273" r:id="rId15"/>
    <p:sldId id="265"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VARSHINI.M</a:t>
            </a:r>
          </a:p>
          <a:p>
            <a:r>
              <a:rPr lang="en-US" sz="2400" dirty="0"/>
              <a:t>REGISTER NO AND NMID: 212402110/asunm293212402110</a:t>
            </a:r>
            <a:endParaRPr lang="en-US" sz="2400" dirty="0">
              <a:cs typeface="Calibri"/>
            </a:endParaRPr>
          </a:p>
          <a:p>
            <a:r>
              <a:rPr lang="en-US" sz="2400" dirty="0"/>
              <a:t>DEPARTMENT: BCA-COMPUTER APPLICATION</a:t>
            </a:r>
          </a:p>
          <a:p>
            <a:r>
              <a:rPr lang="en-US" sz="2400" dirty="0"/>
              <a:t>COLLEGE NAME: VIDHYA SAGAR WOMEN’S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9636" y="3308811"/>
            <a:ext cx="1510310" cy="3015790"/>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3B56CF81-5879-0A97-5EDB-69932918B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545" y="2714492"/>
            <a:ext cx="9617273" cy="18594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054AE-46E7-28F1-98BB-7687CA4DA8F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5FECDD6-2121-520D-6DD1-A9761F1992C8}"/>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8158084E-18B4-C5CA-9084-688B0CF56EAA}"/>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0CE88B78-C6AF-5134-A9BA-0EA4FF4FA118}"/>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5187B24E-9EDB-3E76-A62B-28B01F3AE208}"/>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EA8190C9-A8A5-1BC3-4109-D2EE5C367D88}"/>
              </a:ext>
            </a:extLst>
          </p:cNvPr>
          <p:cNvPicPr/>
          <p:nvPr/>
        </p:nvPicPr>
        <p:blipFill>
          <a:blip r:embed="rId2" cstate="print"/>
          <a:stretch>
            <a:fillRect/>
          </a:stretch>
        </p:blipFill>
        <p:spPr>
          <a:xfrm>
            <a:off x="16040" y="3202271"/>
            <a:ext cx="1812686" cy="2874679"/>
          </a:xfrm>
          <a:prstGeom prst="rect">
            <a:avLst/>
          </a:prstGeom>
        </p:spPr>
      </p:pic>
      <p:sp>
        <p:nvSpPr>
          <p:cNvPr id="7" name="object 7">
            <a:extLst>
              <a:ext uri="{FF2B5EF4-FFF2-40B4-BE49-F238E27FC236}">
                <a16:creationId xmlns:a16="http://schemas.microsoft.com/office/drawing/2014/main" id="{F9F29687-6980-7A0D-CED1-C07AF5D069BF}"/>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A0160419-B073-4535-E82B-8952EB56162D}"/>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679C9F0E-4C2F-26B2-4703-1C6B2BD285DA}"/>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349055B-B380-92C2-4614-CBC0C53AE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894" y="1771277"/>
            <a:ext cx="9990686" cy="4305673"/>
          </a:xfrm>
          <a:prstGeom prst="rect">
            <a:avLst/>
          </a:prstGeom>
        </p:spPr>
      </p:pic>
    </p:spTree>
    <p:extLst>
      <p:ext uri="{BB962C8B-B14F-4D97-AF65-F5344CB8AC3E}">
        <p14:creationId xmlns:p14="http://schemas.microsoft.com/office/powerpoint/2010/main" val="104082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908AC-A83E-79F8-1730-25BD2E9D524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D52875B-8960-5BFA-00A6-6ABFDCE1A6EE}"/>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9766C428-86FF-C917-D4AA-C2BC52B31372}"/>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3D25F14E-2D64-FC70-0D97-B8EE3AF3B79C}"/>
              </a:ext>
            </a:extLst>
          </p:cNvPr>
          <p:cNvSpPr/>
          <p:nvPr/>
        </p:nvSpPr>
        <p:spPr>
          <a:xfrm>
            <a:off x="9496425" y="10382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E42CB8CA-0EC5-D6C7-5C2B-93CBF2470BCE}"/>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781F9F17-F9D5-9F2B-3F65-8F928F3417C4}"/>
              </a:ext>
            </a:extLst>
          </p:cNvPr>
          <p:cNvPicPr/>
          <p:nvPr/>
        </p:nvPicPr>
        <p:blipFill>
          <a:blip r:embed="rId2" cstate="print"/>
          <a:stretch>
            <a:fillRect/>
          </a:stretch>
        </p:blipFill>
        <p:spPr>
          <a:xfrm>
            <a:off x="66675" y="3381373"/>
            <a:ext cx="2466975" cy="3419475"/>
          </a:xfrm>
          <a:prstGeom prst="rect">
            <a:avLst/>
          </a:prstGeom>
        </p:spPr>
      </p:pic>
      <p:sp>
        <p:nvSpPr>
          <p:cNvPr id="7" name="object 7">
            <a:extLst>
              <a:ext uri="{FF2B5EF4-FFF2-40B4-BE49-F238E27FC236}">
                <a16:creationId xmlns:a16="http://schemas.microsoft.com/office/drawing/2014/main" id="{442EF8EE-2A58-3AE9-B2E5-9C10329EC7AC}"/>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DBC80F55-C485-B79B-6015-0DF880092899}"/>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ADE6E3D2-197E-D27D-94A3-5A7E394BB9CC}"/>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E60E87D-5D3D-5440-A1E2-1A9715E99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3572" y="1613657"/>
            <a:ext cx="8474174" cy="4267570"/>
          </a:xfrm>
          <a:prstGeom prst="rect">
            <a:avLst/>
          </a:prstGeom>
        </p:spPr>
      </p:pic>
    </p:spTree>
    <p:extLst>
      <p:ext uri="{BB962C8B-B14F-4D97-AF65-F5344CB8AC3E}">
        <p14:creationId xmlns:p14="http://schemas.microsoft.com/office/powerpoint/2010/main" val="2388200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A7C9B-26AE-633A-2C90-BFAFBC22CF8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C494789-EFD3-8F00-4CDD-6C78A91E448E}"/>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823939EC-C854-C21B-0476-64229F6B9A9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523F8585-9433-DFAB-688C-451D5DAC79E5}"/>
              </a:ext>
            </a:extLst>
          </p:cNvPr>
          <p:cNvSpPr/>
          <p:nvPr/>
        </p:nvSpPr>
        <p:spPr>
          <a:xfrm>
            <a:off x="8898501"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40F85CB9-427D-8A57-518A-D3493CE155D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85396A20-1A2A-8910-9756-A8E734F7B739}"/>
              </a:ext>
            </a:extLst>
          </p:cNvPr>
          <p:cNvPicPr/>
          <p:nvPr/>
        </p:nvPicPr>
        <p:blipFill>
          <a:blip r:embed="rId2" cstate="print"/>
          <a:stretch>
            <a:fillRect/>
          </a:stretch>
        </p:blipFill>
        <p:spPr>
          <a:xfrm>
            <a:off x="66675" y="3381373"/>
            <a:ext cx="2466975" cy="3419475"/>
          </a:xfrm>
          <a:prstGeom prst="rect">
            <a:avLst/>
          </a:prstGeom>
        </p:spPr>
      </p:pic>
      <p:sp>
        <p:nvSpPr>
          <p:cNvPr id="7" name="object 7">
            <a:extLst>
              <a:ext uri="{FF2B5EF4-FFF2-40B4-BE49-F238E27FC236}">
                <a16:creationId xmlns:a16="http://schemas.microsoft.com/office/drawing/2014/main" id="{7F5153B3-7517-03EC-A9E3-CA9BFD574C28}"/>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4F9C8344-143A-3039-8217-7044E4D68AB7}"/>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9" name="TextBox 8">
            <a:extLst>
              <a:ext uri="{FF2B5EF4-FFF2-40B4-BE49-F238E27FC236}">
                <a16:creationId xmlns:a16="http://schemas.microsoft.com/office/drawing/2014/main" id="{7E225822-9C5E-E24A-C980-2161154FEBBC}"/>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F245ED8-F329-BCB1-40C9-2B0D3C5A7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046" y="2316185"/>
            <a:ext cx="5867908" cy="3398815"/>
          </a:xfrm>
          <a:prstGeom prst="rect">
            <a:avLst/>
          </a:prstGeom>
        </p:spPr>
      </p:pic>
    </p:spTree>
    <p:extLst>
      <p:ext uri="{BB962C8B-B14F-4D97-AF65-F5344CB8AC3E}">
        <p14:creationId xmlns:p14="http://schemas.microsoft.com/office/powerpoint/2010/main" val="270729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A249B-6D64-CDE3-50F3-DD93FDFC8D3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A7D9ED6-9D45-06B7-5A87-6BA835F1D603}"/>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9ED83C4F-B6AE-C1A8-053F-9B3A53F8D5D8}"/>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5EFD8903-7748-0C04-E88B-8224468B6109}"/>
              </a:ext>
            </a:extLst>
          </p:cNvPr>
          <p:cNvSpPr/>
          <p:nvPr/>
        </p:nvSpPr>
        <p:spPr>
          <a:xfrm>
            <a:off x="8898501" y="1143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581F4CFA-EDF7-CA90-55C1-8A5C2100CB2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F11A45AC-30B4-6F39-34AB-5ABCF7B50117}"/>
              </a:ext>
            </a:extLst>
          </p:cNvPr>
          <p:cNvPicPr/>
          <p:nvPr/>
        </p:nvPicPr>
        <p:blipFill>
          <a:blip r:embed="rId2" cstate="print"/>
          <a:stretch>
            <a:fillRect/>
          </a:stretch>
        </p:blipFill>
        <p:spPr>
          <a:xfrm>
            <a:off x="66675" y="3381373"/>
            <a:ext cx="2466975" cy="3419475"/>
          </a:xfrm>
          <a:prstGeom prst="rect">
            <a:avLst/>
          </a:prstGeom>
        </p:spPr>
      </p:pic>
      <p:sp>
        <p:nvSpPr>
          <p:cNvPr id="7" name="object 7">
            <a:extLst>
              <a:ext uri="{FF2B5EF4-FFF2-40B4-BE49-F238E27FC236}">
                <a16:creationId xmlns:a16="http://schemas.microsoft.com/office/drawing/2014/main" id="{E3F26842-7ACB-B206-C088-AEE120507056}"/>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9D72B7DB-7A5F-4F5E-6A80-3F2945D26893}"/>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9" name="TextBox 8">
            <a:extLst>
              <a:ext uri="{FF2B5EF4-FFF2-40B4-BE49-F238E27FC236}">
                <a16:creationId xmlns:a16="http://schemas.microsoft.com/office/drawing/2014/main" id="{6801E330-476C-4422-10E2-D663C25CE19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F2E266E3-A0B1-E828-3C7A-AB2A09D61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2227953"/>
            <a:ext cx="7376799" cy="2872989"/>
          </a:xfrm>
          <a:prstGeom prst="rect">
            <a:avLst/>
          </a:prstGeom>
        </p:spPr>
      </p:pic>
    </p:spTree>
    <p:extLst>
      <p:ext uri="{BB962C8B-B14F-4D97-AF65-F5344CB8AC3E}">
        <p14:creationId xmlns:p14="http://schemas.microsoft.com/office/powerpoint/2010/main" val="1567779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4548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11" name="TextBox 10">
            <a:extLst>
              <a:ext uri="{FF2B5EF4-FFF2-40B4-BE49-F238E27FC236}">
                <a16:creationId xmlns:a16="http://schemas.microsoft.com/office/drawing/2014/main" id="{93CECB6C-DADA-4C27-F28F-35E11781F4FE}"/>
              </a:ext>
            </a:extLst>
          </p:cNvPr>
          <p:cNvSpPr txBox="1"/>
          <p:nvPr/>
        </p:nvSpPr>
        <p:spPr>
          <a:xfrm>
            <a:off x="755331" y="1524000"/>
            <a:ext cx="8779193" cy="4154984"/>
          </a:xfrm>
          <a:prstGeom prst="rect">
            <a:avLst/>
          </a:prstGeom>
          <a:noFill/>
        </p:spPr>
        <p:txBody>
          <a:bodyPr wrap="square">
            <a:spAutoFit/>
          </a:bodyPr>
          <a:lstStyle/>
          <a:p>
            <a:r>
              <a:rPr lang="en-US" sz="2400" dirty="0"/>
              <a:t>This portfolio project provides a modern and professional platform for students and professionals to showcase their skills, achievements, and projects. By combining HTML, CSS, and JavaScript, the website offers a responsive, interactive, and visually appealing design. The portfolio not only functions as a digital resume but also highlights creativity through well-structured sections such as About, Skills, Projects, and Contact. With user-friendly navigation and engaging visuals, it serves as an accessible medium for recruiters, educators, and peers to evaluate one’s abilities. Overall, the portfolio enhances visibility, builds credibility, and reflects technical as well as design proficiency.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46998" y="533400"/>
            <a:ext cx="2381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itle 22">
            <a:extLst>
              <a:ext uri="{FF2B5EF4-FFF2-40B4-BE49-F238E27FC236}">
                <a16:creationId xmlns:a16="http://schemas.microsoft.com/office/drawing/2014/main" id="{B6CA51FA-C9DB-08F4-05A6-FD662E2ADFF5}"/>
              </a:ext>
            </a:extLst>
          </p:cNvPr>
          <p:cNvSpPr>
            <a:spLocks noGrp="1"/>
          </p:cNvSpPr>
          <p:nvPr>
            <p:ph type="title"/>
          </p:nvPr>
        </p:nvSpPr>
        <p:spPr>
          <a:xfrm>
            <a:off x="1495917" y="1193006"/>
            <a:ext cx="10681335" cy="2769989"/>
          </a:xfrm>
        </p:spPr>
        <p:txBody>
          <a:bodyPr/>
          <a:lstStyle/>
          <a:p>
            <a:pPr algn="ctr"/>
            <a:r>
              <a:rPr lang="en-US" sz="4400" b="0" dirty="0">
                <a:latin typeface="Times New Roman" panose="02020603050405020304" pitchFamily="18" charset="0"/>
                <a:cs typeface="Times New Roman" panose="02020603050405020304" pitchFamily="18" charset="0"/>
              </a:rPr>
              <a:t>MY PORTFOLIO</a:t>
            </a:r>
            <a:br>
              <a:rPr lang="en-US" dirty="0"/>
            </a:br>
            <a:br>
              <a:rPr lang="en-US" dirty="0"/>
            </a:br>
            <a:r>
              <a:rPr lang="en-US" dirty="0"/>
              <a:t>               </a:t>
            </a:r>
            <a:r>
              <a:rPr lang="en-US" sz="4000" b="0" dirty="0">
                <a:latin typeface="Times New Roman" panose="02020603050405020304" pitchFamily="18" charset="0"/>
                <a:cs typeface="Times New Roman" panose="02020603050405020304" pitchFamily="18" charset="0"/>
              </a:rPr>
              <a:t>BY</a:t>
            </a:r>
            <a:br>
              <a:rPr lang="en-US" sz="4000" b="0" dirty="0">
                <a:latin typeface="Times New Roman" panose="02020603050405020304" pitchFamily="18" charset="0"/>
                <a:cs typeface="Times New Roman" panose="02020603050405020304" pitchFamily="18" charset="0"/>
              </a:rPr>
            </a:br>
            <a:r>
              <a:rPr lang="en-US" sz="4000" b="0" dirty="0">
                <a:latin typeface="Times New Roman" panose="02020603050405020304" pitchFamily="18" charset="0"/>
                <a:cs typeface="Times New Roman" panose="02020603050405020304" pitchFamily="18" charset="0"/>
              </a:rPr>
              <a:t>                       VARSHINI.M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5" y="504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9969C6D-5294-ACDC-9716-8D68B478694B}"/>
              </a:ext>
            </a:extLst>
          </p:cNvPr>
          <p:cNvSpPr txBox="1"/>
          <p:nvPr/>
        </p:nvSpPr>
        <p:spPr>
          <a:xfrm>
            <a:off x="827139" y="1856125"/>
            <a:ext cx="8475099" cy="3477875"/>
          </a:xfrm>
          <a:prstGeom prst="rect">
            <a:avLst/>
          </a:prstGeom>
          <a:noFill/>
        </p:spPr>
        <p:txBody>
          <a:bodyPr wrap="square">
            <a:spAutoFit/>
          </a:bodyPr>
          <a:lstStyle/>
          <a:p>
            <a:r>
              <a:rPr lang="en-US" sz="2000" dirty="0"/>
              <a:t>1. Students need a way to present their skills and achievements online.</a:t>
            </a:r>
          </a:p>
          <a:p>
            <a:endParaRPr lang="en-US" sz="2000" dirty="0"/>
          </a:p>
          <a:p>
            <a:r>
              <a:rPr lang="en-US" sz="2000" dirty="0"/>
              <a:t>2. Traditional resumes lack interactivity and design.</a:t>
            </a:r>
          </a:p>
          <a:p>
            <a:endParaRPr lang="en-US" sz="2000" dirty="0"/>
          </a:p>
          <a:p>
            <a:r>
              <a:rPr lang="en-US" sz="2000" dirty="0"/>
              <a:t>3. Employers prefer quick access to digital portfolios.</a:t>
            </a:r>
          </a:p>
          <a:p>
            <a:endParaRPr lang="en-US" sz="2000" dirty="0"/>
          </a:p>
          <a:p>
            <a:r>
              <a:rPr lang="en-US" sz="2000" dirty="0"/>
              <a:t>4. Showcasing projects with visuals is difficult in paper resumes.</a:t>
            </a:r>
          </a:p>
          <a:p>
            <a:endParaRPr lang="en-US" sz="2000" dirty="0"/>
          </a:p>
          <a:p>
            <a:r>
              <a:rPr lang="en-US" sz="2000" dirty="0"/>
              <a:t>5. Lack of a personal platform reduces visibility of talents.</a:t>
            </a:r>
          </a:p>
          <a:p>
            <a:endParaRPr lang="en-US" sz="2000" dirty="0"/>
          </a:p>
          <a:p>
            <a:r>
              <a:rPr lang="en-US" sz="2000" dirty="0"/>
              <a:t>6. A responsive website can act as a 24/7 professional showcase.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6231A0B-7F3E-F8D8-D280-22CDBDABAD76}"/>
              </a:ext>
            </a:extLst>
          </p:cNvPr>
          <p:cNvSpPr txBox="1"/>
          <p:nvPr/>
        </p:nvSpPr>
        <p:spPr>
          <a:xfrm>
            <a:off x="739775" y="1897856"/>
            <a:ext cx="7918450" cy="4093428"/>
          </a:xfrm>
          <a:prstGeom prst="rect">
            <a:avLst/>
          </a:prstGeom>
          <a:noFill/>
        </p:spPr>
        <p:txBody>
          <a:bodyPr wrap="square">
            <a:spAutoFit/>
          </a:bodyPr>
          <a:lstStyle/>
          <a:p>
            <a:pPr marL="342900" indent="-342900">
              <a:buAutoNum type="arabicPeriod"/>
            </a:pPr>
            <a:r>
              <a:rPr lang="en-US" sz="2000" dirty="0"/>
              <a:t>The project is a personal portfolio website.</a:t>
            </a:r>
          </a:p>
          <a:p>
            <a:pPr marL="342900" indent="-342900">
              <a:buAutoNum type="arabicPeriod"/>
            </a:pPr>
            <a:endParaRPr lang="en-US" sz="2000" dirty="0"/>
          </a:p>
          <a:p>
            <a:pPr marL="342900" indent="-342900">
              <a:buAutoNum type="arabicPeriod"/>
            </a:pPr>
            <a:r>
              <a:rPr lang="en-US" sz="2000" dirty="0"/>
              <a:t>Built using HTML, CSS, and JavaScript.</a:t>
            </a:r>
          </a:p>
          <a:p>
            <a:pPr marL="342900" indent="-342900">
              <a:buAutoNum type="arabicPeriod"/>
            </a:pPr>
            <a:endParaRPr lang="en-US" sz="2000" dirty="0"/>
          </a:p>
          <a:p>
            <a:pPr marL="342900" indent="-342900">
              <a:buAutoNum type="arabicPeriod"/>
            </a:pPr>
            <a:r>
              <a:rPr lang="en-US" sz="2000" dirty="0"/>
              <a:t>Provides sections like About, Skills, Projects, and Contact.</a:t>
            </a:r>
          </a:p>
          <a:p>
            <a:pPr marL="342900" indent="-342900">
              <a:buAutoNum type="arabicPeriod"/>
            </a:pPr>
            <a:endParaRPr lang="en-US" sz="2000" dirty="0"/>
          </a:p>
          <a:p>
            <a:pPr marL="342900" indent="-342900">
              <a:buAutoNum type="arabicPeriod"/>
            </a:pPr>
            <a:r>
              <a:rPr lang="en-US" sz="2000" dirty="0"/>
              <a:t>Features smooth navigation and user-friendly layout.</a:t>
            </a:r>
          </a:p>
          <a:p>
            <a:pPr marL="342900" indent="-342900">
              <a:buAutoNum type="arabicPeriod"/>
            </a:pPr>
            <a:endParaRPr lang="en-US" sz="2000" dirty="0"/>
          </a:p>
          <a:p>
            <a:pPr marL="342900" indent="-342900">
              <a:buAutoNum type="arabicPeriod"/>
            </a:pPr>
            <a:r>
              <a:rPr lang="en-US" sz="2000" dirty="0"/>
              <a:t>Implements a simple contact form with validation.</a:t>
            </a:r>
          </a:p>
          <a:p>
            <a:pPr marL="342900" indent="-342900">
              <a:buAutoNum type="arabicPeriod"/>
            </a:pPr>
            <a:endParaRPr lang="en-US" sz="2000" dirty="0"/>
          </a:p>
          <a:p>
            <a:pPr marL="342900" indent="-342900">
              <a:buAutoNum type="arabicPeriod"/>
            </a:pPr>
            <a:r>
              <a:rPr lang="en-US" sz="2000" dirty="0"/>
              <a:t>Uses clean design for readability and attractiveness.</a:t>
            </a:r>
          </a:p>
          <a:p>
            <a:pPr marL="342900" indent="-342900">
              <a:buAutoNum type="arabicPeriod"/>
            </a:pPr>
            <a:endParaRPr lang="en-US" sz="2000" dirty="0"/>
          </a:p>
          <a:p>
            <a:pPr marL="342900" indent="-342900">
              <a:buAutoNum type="arabicPeriod"/>
            </a:pPr>
            <a:r>
              <a:rPr lang="en-US" sz="2000" dirty="0"/>
              <a:t>Designed for both desktop and mobile devices.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620000" y="797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27A8D07-C6F4-0EE6-A5AA-211129FD99CE}"/>
              </a:ext>
            </a:extLst>
          </p:cNvPr>
          <p:cNvSpPr txBox="1"/>
          <p:nvPr/>
        </p:nvSpPr>
        <p:spPr>
          <a:xfrm>
            <a:off x="723900" y="1981200"/>
            <a:ext cx="8427474" cy="3416320"/>
          </a:xfrm>
          <a:prstGeom prst="rect">
            <a:avLst/>
          </a:prstGeom>
          <a:noFill/>
        </p:spPr>
        <p:txBody>
          <a:bodyPr wrap="square">
            <a:spAutoFit/>
          </a:bodyPr>
          <a:lstStyle/>
          <a:p>
            <a:pPr marL="342900" indent="-342900">
              <a:buAutoNum type="arabicPeriod"/>
            </a:pPr>
            <a:r>
              <a:rPr lang="en-US" sz="2400" dirty="0"/>
              <a:t>Students showcasing academic and technical work.</a:t>
            </a:r>
          </a:p>
          <a:p>
            <a:pPr marL="342900" indent="-342900">
              <a:buAutoNum type="arabicPeriod"/>
            </a:pPr>
            <a:endParaRPr lang="en-US" sz="2400" dirty="0"/>
          </a:p>
          <a:p>
            <a:pPr marL="342900" indent="-342900">
              <a:buAutoNum type="arabicPeriod"/>
            </a:pPr>
            <a:r>
              <a:rPr lang="en-US" sz="2400" dirty="0"/>
              <a:t>Fresh graduates applying for internships or jobs.</a:t>
            </a:r>
          </a:p>
          <a:p>
            <a:pPr marL="342900" indent="-342900">
              <a:buAutoNum type="arabicPeriod"/>
            </a:pPr>
            <a:endParaRPr lang="en-US" sz="2400" dirty="0"/>
          </a:p>
          <a:p>
            <a:pPr marL="342900" indent="-342900">
              <a:buAutoNum type="arabicPeriod"/>
            </a:pPr>
            <a:r>
              <a:rPr lang="en-US" sz="2400" dirty="0"/>
              <a:t>Professionals building an online presence.</a:t>
            </a:r>
          </a:p>
          <a:p>
            <a:pPr marL="342900" indent="-342900">
              <a:buAutoNum type="arabicPeriod"/>
            </a:pPr>
            <a:endParaRPr lang="en-US" sz="2400" dirty="0"/>
          </a:p>
          <a:p>
            <a:pPr marL="342900" indent="-342900">
              <a:buAutoNum type="arabicPeriod"/>
            </a:pPr>
            <a:r>
              <a:rPr lang="en-US" sz="2400" dirty="0"/>
              <a:t>Recruiters and employers reviewing candidate skills.</a:t>
            </a:r>
          </a:p>
          <a:p>
            <a:pPr marL="342900" indent="-342900">
              <a:buAutoNum type="arabicPeriod"/>
            </a:pPr>
            <a:endParaRPr lang="en-US" sz="2400" dirty="0"/>
          </a:p>
          <a:p>
            <a:pPr marL="342900" indent="-342900">
              <a:buAutoNum type="arabicPeriod"/>
            </a:pPr>
            <a:r>
              <a:rPr lang="en-US" sz="2400" dirty="0"/>
              <a:t>Educators evaluating student project submissions.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89013" y="138620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0727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72490"/>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4F28E62-1968-81D0-AD3D-1A3EFB4B7D82}"/>
              </a:ext>
            </a:extLst>
          </p:cNvPr>
          <p:cNvSpPr txBox="1"/>
          <p:nvPr/>
        </p:nvSpPr>
        <p:spPr>
          <a:xfrm>
            <a:off x="558165" y="1752600"/>
            <a:ext cx="8593209" cy="4247317"/>
          </a:xfrm>
          <a:prstGeom prst="rect">
            <a:avLst/>
          </a:prstGeom>
          <a:noFill/>
        </p:spPr>
        <p:txBody>
          <a:bodyPr wrap="square">
            <a:spAutoFit/>
          </a:bodyPr>
          <a:lstStyle/>
          <a:p>
            <a:pPr marL="342900" indent="-342900">
              <a:buAutoNum type="arabicPeriod"/>
            </a:pPr>
            <a:r>
              <a:rPr lang="en-US" dirty="0"/>
              <a:t>HTML5 – for webpage structure.</a:t>
            </a:r>
          </a:p>
          <a:p>
            <a:pPr marL="342900" indent="-342900">
              <a:buAutoNum type="arabicPeriod"/>
            </a:pPr>
            <a:endParaRPr lang="en-US" dirty="0"/>
          </a:p>
          <a:p>
            <a:pPr marL="342900" indent="-342900">
              <a:buAutoNum type="arabicPeriod"/>
            </a:pPr>
            <a:r>
              <a:rPr lang="en-US" dirty="0"/>
              <a:t> CSS3 – for styling and layout.</a:t>
            </a:r>
          </a:p>
          <a:p>
            <a:pPr marL="342900" indent="-342900">
              <a:buAutoNum type="arabicPeriod"/>
            </a:pPr>
            <a:endParaRPr lang="en-US" dirty="0"/>
          </a:p>
          <a:p>
            <a:pPr marL="342900" indent="-342900">
              <a:buAutoNum type="arabicPeriod"/>
            </a:pPr>
            <a:r>
              <a:rPr lang="en-US" dirty="0"/>
              <a:t> JavaScript – for interactivity and form validation.</a:t>
            </a:r>
          </a:p>
          <a:p>
            <a:pPr marL="342900" indent="-342900">
              <a:buAutoNum type="arabicPeriod"/>
            </a:pPr>
            <a:endParaRPr lang="en-US" dirty="0"/>
          </a:p>
          <a:p>
            <a:pPr marL="342900" indent="-342900">
              <a:buAutoNum type="arabicPeriod"/>
            </a:pPr>
            <a:r>
              <a:rPr lang="en-US" dirty="0"/>
              <a:t> Flexbox/Grid – for responsive design.</a:t>
            </a:r>
          </a:p>
          <a:p>
            <a:pPr marL="342900" indent="-342900">
              <a:buAutoNum type="arabicPeriod"/>
            </a:pPr>
            <a:endParaRPr lang="en-US" dirty="0"/>
          </a:p>
          <a:p>
            <a:pPr marL="342900" indent="-342900">
              <a:buAutoNum type="arabicPeriod"/>
            </a:pPr>
            <a:r>
              <a:rPr lang="en-US" dirty="0"/>
              <a:t> Google Fonts – for modern typography.</a:t>
            </a:r>
          </a:p>
          <a:p>
            <a:pPr marL="342900" indent="-342900">
              <a:buAutoNum type="arabicPeriod"/>
            </a:pPr>
            <a:endParaRPr lang="en-US" dirty="0"/>
          </a:p>
          <a:p>
            <a:pPr marL="342900" indent="-342900">
              <a:buAutoNum type="arabicPeriod"/>
            </a:pPr>
            <a:r>
              <a:rPr lang="en-US" dirty="0"/>
              <a:t> Animations &amp; Transitions – for user engagement.</a:t>
            </a:r>
          </a:p>
          <a:p>
            <a:pPr marL="342900" indent="-342900">
              <a:buAutoNum type="arabicPeriod"/>
            </a:pPr>
            <a:endParaRPr lang="en-US" dirty="0"/>
          </a:p>
          <a:p>
            <a:pPr marL="342900" indent="-342900">
              <a:buAutoNum type="arabicPeriod"/>
            </a:pPr>
            <a:r>
              <a:rPr lang="en-US" dirty="0"/>
              <a:t> CodePen/VS Code – for development and testing.</a:t>
            </a:r>
          </a:p>
          <a:p>
            <a:pPr marL="342900" indent="-342900">
              <a:buAutoNum type="arabicPeriod"/>
            </a:pPr>
            <a:endParaRPr lang="en-US" dirty="0"/>
          </a:p>
          <a:p>
            <a:pPr marL="342900" indent="-342900">
              <a:buAutoNum type="arabicPeriod"/>
            </a:pPr>
            <a:r>
              <a:rPr lang="en-US" dirty="0"/>
              <a:t> Browser </a:t>
            </a:r>
            <a:r>
              <a:rPr lang="en-US" dirty="0" err="1"/>
              <a:t>DevTools</a:t>
            </a:r>
            <a:r>
              <a:rPr lang="en-US" dirty="0"/>
              <a:t> – for debugging and optimization.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6977A49-B1D8-DDBA-AEF3-F18A36C095D4}"/>
              </a:ext>
            </a:extLst>
          </p:cNvPr>
          <p:cNvSpPr txBox="1"/>
          <p:nvPr/>
        </p:nvSpPr>
        <p:spPr>
          <a:xfrm>
            <a:off x="609600" y="1371600"/>
            <a:ext cx="9297475" cy="4893647"/>
          </a:xfrm>
          <a:prstGeom prst="rect">
            <a:avLst/>
          </a:prstGeom>
          <a:noFill/>
        </p:spPr>
        <p:txBody>
          <a:bodyPr wrap="square">
            <a:spAutoFit/>
          </a:bodyPr>
          <a:lstStyle/>
          <a:p>
            <a:pPr marL="342900" indent="-342900">
              <a:buAutoNum type="arabicPeriod"/>
            </a:pPr>
            <a:r>
              <a:rPr lang="en-US" sz="2400" dirty="0"/>
              <a:t>Header with profile image and name.</a:t>
            </a:r>
          </a:p>
          <a:p>
            <a:pPr marL="342900" indent="-342900">
              <a:buAutoNum type="arabicPeriod"/>
            </a:pPr>
            <a:endParaRPr lang="en-US" sz="2400" dirty="0"/>
          </a:p>
          <a:p>
            <a:pPr marL="342900" indent="-342900">
              <a:buAutoNum type="arabicPeriod"/>
            </a:pPr>
            <a:r>
              <a:rPr lang="en-US" sz="2400" dirty="0"/>
              <a:t>Navigation bar with smooth scrolling.</a:t>
            </a:r>
          </a:p>
          <a:p>
            <a:pPr marL="342900" indent="-342900">
              <a:buAutoNum type="arabicPeriod"/>
            </a:pPr>
            <a:endParaRPr lang="en-US" sz="2400" dirty="0"/>
          </a:p>
          <a:p>
            <a:pPr marL="342900" indent="-342900">
              <a:buAutoNum type="arabicPeriod"/>
            </a:pPr>
            <a:r>
              <a:rPr lang="en-US" sz="2400" dirty="0"/>
              <a:t>About Me section with introduction text.</a:t>
            </a:r>
          </a:p>
          <a:p>
            <a:pPr marL="342900" indent="-342900">
              <a:buAutoNum type="arabicPeriod"/>
            </a:pPr>
            <a:endParaRPr lang="en-US" sz="2400" dirty="0"/>
          </a:p>
          <a:p>
            <a:pPr marL="342900" indent="-342900">
              <a:buAutoNum type="arabicPeriod"/>
            </a:pPr>
            <a:r>
              <a:rPr lang="en-US" sz="2400" dirty="0"/>
              <a:t>Skills section presented in styled boxes or lists</a:t>
            </a:r>
          </a:p>
          <a:p>
            <a:pPr marL="342900" indent="-342900">
              <a:buAutoNum type="arabicPeriod"/>
            </a:pPr>
            <a:endParaRPr lang="en-US" sz="2400" dirty="0"/>
          </a:p>
          <a:p>
            <a:pPr marL="342900" indent="-342900">
              <a:buAutoNum type="arabicPeriod"/>
            </a:pPr>
            <a:r>
              <a:rPr lang="en-US" sz="2400" dirty="0"/>
              <a:t>Projects section with individual cards.</a:t>
            </a:r>
          </a:p>
          <a:p>
            <a:pPr marL="342900" indent="-342900">
              <a:buAutoNum type="arabicPeriod"/>
            </a:pPr>
            <a:endParaRPr lang="en-US" sz="2400" dirty="0"/>
          </a:p>
          <a:p>
            <a:pPr marL="342900" indent="-342900">
              <a:buAutoNum type="arabicPeriod"/>
            </a:pPr>
            <a:r>
              <a:rPr lang="en-US" sz="2400" dirty="0"/>
              <a:t>Contact section with form fields.</a:t>
            </a:r>
          </a:p>
          <a:p>
            <a:pPr marL="342900" indent="-342900">
              <a:buAutoNum type="arabicPeriod"/>
            </a:pPr>
            <a:endParaRPr lang="en-US" sz="2400" dirty="0"/>
          </a:p>
          <a:p>
            <a:pPr marL="342900" indent="-342900">
              <a:buAutoNum type="arabicPeriod"/>
            </a:pPr>
            <a:r>
              <a:rPr lang="en-US" sz="2400" dirty="0"/>
              <a:t>Footer with copyright and acknowledgments.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11875D23-4101-CA9B-7A3F-F4DFDAF69D36}"/>
              </a:ext>
            </a:extLst>
          </p:cNvPr>
          <p:cNvSpPr txBox="1"/>
          <p:nvPr/>
        </p:nvSpPr>
        <p:spPr>
          <a:xfrm>
            <a:off x="755332" y="1676400"/>
            <a:ext cx="8769668" cy="4154984"/>
          </a:xfrm>
          <a:prstGeom prst="rect">
            <a:avLst/>
          </a:prstGeom>
          <a:noFill/>
        </p:spPr>
        <p:txBody>
          <a:bodyPr wrap="square">
            <a:spAutoFit/>
          </a:bodyPr>
          <a:lstStyle/>
          <a:p>
            <a:pPr marL="342900" indent="-342900">
              <a:buAutoNum type="arabicPeriod"/>
            </a:pPr>
            <a:r>
              <a:rPr lang="en-US" sz="2400" dirty="0"/>
              <a:t>Responsive layout for different screen sizes.</a:t>
            </a:r>
          </a:p>
          <a:p>
            <a:pPr marL="342900" indent="-342900">
              <a:buAutoNum type="arabicPeriod"/>
            </a:pPr>
            <a:endParaRPr lang="en-US" sz="2400" dirty="0"/>
          </a:p>
          <a:p>
            <a:pPr marL="342900" indent="-342900">
              <a:buAutoNum type="arabicPeriod"/>
            </a:pPr>
            <a:r>
              <a:rPr lang="en-US" sz="2400" dirty="0"/>
              <a:t>Interactive navigation links.</a:t>
            </a:r>
          </a:p>
          <a:p>
            <a:pPr marL="342900" indent="-342900">
              <a:buAutoNum type="arabicPeriod"/>
            </a:pPr>
            <a:endParaRPr lang="en-US" sz="2400" dirty="0"/>
          </a:p>
          <a:p>
            <a:pPr marL="342900" indent="-342900">
              <a:buAutoNum type="arabicPeriod"/>
            </a:pPr>
            <a:r>
              <a:rPr lang="en-US" sz="2400" dirty="0"/>
              <a:t>Typing animation/visual effects for introduction.</a:t>
            </a:r>
          </a:p>
          <a:p>
            <a:pPr marL="342900" indent="-342900">
              <a:buAutoNum type="arabicPeriod"/>
            </a:pPr>
            <a:endParaRPr lang="en-US" sz="2400" dirty="0"/>
          </a:p>
          <a:p>
            <a:pPr marL="342900" indent="-342900">
              <a:buAutoNum type="arabicPeriod"/>
            </a:pPr>
            <a:r>
              <a:rPr lang="en-US" sz="2400" dirty="0"/>
              <a:t>Skills and projects displayed in organized format.</a:t>
            </a:r>
          </a:p>
          <a:p>
            <a:pPr marL="342900" indent="-342900">
              <a:buAutoNum type="arabicPeriod"/>
            </a:pPr>
            <a:endParaRPr lang="en-US" sz="2400" dirty="0"/>
          </a:p>
          <a:p>
            <a:pPr marL="342900" indent="-342900">
              <a:buAutoNum type="arabicPeriod"/>
            </a:pPr>
            <a:r>
              <a:rPr lang="en-US" sz="2400" dirty="0"/>
              <a:t>Contact form with validation using JavaScript.</a:t>
            </a:r>
          </a:p>
          <a:p>
            <a:pPr marL="342900" indent="-342900">
              <a:buAutoNum type="arabicPeriod"/>
            </a:pPr>
            <a:endParaRPr lang="en-US" sz="2400" dirty="0"/>
          </a:p>
          <a:p>
            <a:pPr marL="342900" indent="-342900">
              <a:buAutoNum type="arabicPeriod"/>
            </a:pPr>
            <a:r>
              <a:rPr lang="en-US" sz="2400" dirty="0"/>
              <a:t>Smooth user experience with clean design.</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570</Words>
  <Application>Microsoft Office PowerPoint</Application>
  <PresentationFormat>Widescreen</PresentationFormat>
  <Paragraphs>124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Digital Portfolio  </vt:lpstr>
      <vt:lpstr>MY PORTFOLIO                 BY                        VARSHINI.M</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RESULTS AND SCREENSHOTS</vt:lpstr>
      <vt:lpstr>RESULTS AND SCREENSHOTS</vt:lpstr>
      <vt:lpstr>RESULTS AND SCREENSHOTS</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Sasi baskaran</cp:lastModifiedBy>
  <cp:revision>27</cp:revision>
  <dcterms:created xsi:type="dcterms:W3CDTF">2024-03-29T15:07:22Z</dcterms:created>
  <dcterms:modified xsi:type="dcterms:W3CDTF">2025-09-04T07:18:38Z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