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75" r:id="rId3"/>
    <p:sldId id="285" r:id="rId4"/>
    <p:sldId id="284" r:id="rId5"/>
    <p:sldId id="278" r:id="rId6"/>
    <p:sldId id="276" r:id="rId7"/>
    <p:sldId id="280" r:id="rId8"/>
    <p:sldId id="259" r:id="rId9"/>
    <p:sldId id="282" r:id="rId10"/>
    <p:sldId id="283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Bedrock – What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Fully managed service to access FMs via a single API (Anthropic, Meta, Mistral, Amazon Nova, etc.)</a:t>
            </a:r>
          </a:p>
          <a:p>
            <a:r>
              <a:rPr dirty="0"/>
              <a:t>Key capabilities:</a:t>
            </a:r>
            <a:endParaRPr lang="en-IN" dirty="0"/>
          </a:p>
          <a:p>
            <a:pPr lvl="1"/>
            <a:r>
              <a:rPr lang="en-IN" dirty="0"/>
              <a:t>Serverless</a:t>
            </a:r>
            <a:endParaRPr dirty="0"/>
          </a:p>
          <a:p>
            <a:pPr lvl="1"/>
            <a:r>
              <a:rPr dirty="0"/>
              <a:t>Guardrails (safety/content filters)</a:t>
            </a:r>
          </a:p>
          <a:p>
            <a:pPr lvl="1"/>
            <a:r>
              <a:rPr dirty="0"/>
              <a:t>Provisioned &amp; on‑demand throughput</a:t>
            </a:r>
            <a:endParaRPr lang="en-IN" dirty="0"/>
          </a:p>
          <a:p>
            <a:pPr lvl="1"/>
            <a:r>
              <a:rPr lang="en-IN" dirty="0"/>
              <a:t>Easy integration with other AWS services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027B6-4716-188C-0110-FFF9AB740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48FFB-37DC-DDB9-A709-1F7B16116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SageMaker – What &amp; Why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DE261C-0398-E94F-C222-5C57057FE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891" y="1417637"/>
            <a:ext cx="7968179" cy="4871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070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choose what?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Bedrock:</a:t>
            </a:r>
          </a:p>
          <a:p>
            <a:pPr lvl="1"/>
            <a:r>
              <a:rPr dirty="0"/>
              <a:t>Fastest path to GenAI, managed safety, RAG, agents, and multi‑FM access</a:t>
            </a:r>
          </a:p>
          <a:p>
            <a:pPr lvl="1"/>
            <a:r>
              <a:rPr dirty="0"/>
              <a:t>Great for app teams that don’t want to host/operate models</a:t>
            </a:r>
          </a:p>
          <a:p>
            <a:r>
              <a:rPr dirty="0"/>
              <a:t>SageMaker:</a:t>
            </a:r>
          </a:p>
          <a:p>
            <a:pPr lvl="1"/>
            <a:r>
              <a:rPr dirty="0"/>
              <a:t>Own training/fine‑tuning stack or host OSS/proprietary models</a:t>
            </a:r>
          </a:p>
          <a:p>
            <a:pPr lvl="1"/>
            <a:r>
              <a:rPr dirty="0"/>
              <a:t>Tight </a:t>
            </a:r>
            <a:r>
              <a:rPr dirty="0" err="1"/>
              <a:t>MLOps</a:t>
            </a:r>
            <a:r>
              <a:rPr dirty="0"/>
              <a:t> integration, custom inference graphs, data network locality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CD460-6C5E-CE04-13D4-41BA0004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18DC4-73F9-270B-1FCC-338728F5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Bedrock – What &amp; Why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574E36-BCA8-3E69-A9F2-238A291C6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5" y="1865671"/>
            <a:ext cx="7570969" cy="37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027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D3C7E-485B-AC39-06C1-A533BB480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51785-B7BF-424D-DF6E-8F566CAFB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Amazon Bedrock – </a:t>
            </a:r>
            <a:r>
              <a:rPr lang="en-IN" dirty="0"/>
              <a:t>Sample API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A3AE6E-4744-66FC-0E09-03318C445CDE}"/>
              </a:ext>
            </a:extLst>
          </p:cNvPr>
          <p:cNvSpPr txBox="1"/>
          <p:nvPr/>
        </p:nvSpPr>
        <p:spPr>
          <a:xfrm>
            <a:off x="801328" y="1622433"/>
            <a:ext cx="576661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boto3</a:t>
            </a:r>
          </a:p>
          <a:p>
            <a:endParaRPr lang="en-IN" dirty="0"/>
          </a:p>
          <a:p>
            <a:r>
              <a:rPr lang="en-IN" dirty="0"/>
              <a:t>client = boto3.client("bedrock-runtime", </a:t>
            </a:r>
            <a:r>
              <a:rPr lang="en-IN" dirty="0" err="1"/>
              <a:t>region_name</a:t>
            </a:r>
            <a:r>
              <a:rPr lang="en-IN" dirty="0"/>
              <a:t>="us-east-1")</a:t>
            </a:r>
          </a:p>
          <a:p>
            <a:endParaRPr lang="en-IN" dirty="0"/>
          </a:p>
          <a:p>
            <a:r>
              <a:rPr lang="en-IN" dirty="0"/>
              <a:t>response = </a:t>
            </a:r>
            <a:r>
              <a:rPr lang="en-IN" dirty="0" err="1"/>
              <a:t>client.invoke_model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modelId</a:t>
            </a:r>
            <a:r>
              <a:rPr lang="en-IN" dirty="0"/>
              <a:t>="meta.llama2-13b-chat-v1",   # Bedrock’s managed </a:t>
            </a:r>
            <a:r>
              <a:rPr lang="en-IN" dirty="0" err="1"/>
              <a:t>LLaMA</a:t>
            </a:r>
            <a:endParaRPr lang="en-IN" dirty="0"/>
          </a:p>
          <a:p>
            <a:r>
              <a:rPr lang="en-IN" dirty="0"/>
              <a:t>    body='{"prompt": “Give me the capital of India"}',</a:t>
            </a:r>
          </a:p>
          <a:p>
            <a:r>
              <a:rPr lang="en-IN" dirty="0"/>
              <a:t>    </a:t>
            </a:r>
            <a:r>
              <a:rPr lang="en-IN" dirty="0" err="1"/>
              <a:t>contentType</a:t>
            </a:r>
            <a:r>
              <a:rPr lang="en-IN" dirty="0"/>
              <a:t>="application/</a:t>
            </a:r>
            <a:r>
              <a:rPr lang="en-IN" dirty="0" err="1"/>
              <a:t>json</a:t>
            </a:r>
            <a:r>
              <a:rPr lang="en-IN" dirty="0"/>
              <a:t>",</a:t>
            </a:r>
          </a:p>
          <a:p>
            <a:r>
              <a:rPr lang="en-IN" dirty="0"/>
              <a:t>    accept="application/</a:t>
            </a:r>
            <a:r>
              <a:rPr lang="en-IN" dirty="0" err="1"/>
              <a:t>json</a:t>
            </a:r>
            <a:r>
              <a:rPr lang="en-IN" dirty="0"/>
              <a:t>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print(response['body'].read().decode("utf-8"))</a:t>
            </a:r>
          </a:p>
        </p:txBody>
      </p:sp>
    </p:spTree>
    <p:extLst>
      <p:ext uri="{BB962C8B-B14F-4D97-AF65-F5344CB8AC3E}">
        <p14:creationId xmlns:p14="http://schemas.microsoft.com/office/powerpoint/2010/main" val="3306236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21643-5169-1F81-F382-824D2BD9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A10-C780-BBB0-BDA2-14AA9C9E2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Bedrock – What &amp; Why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721A62-9044-C7D9-FDA6-8844ADA5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15" y="1865671"/>
            <a:ext cx="7570969" cy="3741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15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AF65A-87F0-20C5-2FF5-086B10CA9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BD0AD-49B3-0039-4671-4121D2B9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Bedrock – What &amp; Why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B28B00-B0D0-1C52-B804-F728CAA1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787" y="1740310"/>
            <a:ext cx="8137013" cy="385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2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B4265-C286-351C-2A40-AE1EB949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51C06-28CA-73C9-BC6F-6D224F1E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Bedrock – What &amp; Why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2C6A314-6C65-C231-7E09-24CC571D8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761" y="1303492"/>
            <a:ext cx="8588477" cy="3504482"/>
          </a:xfrm>
        </p:spPr>
        <p:txBody>
          <a:bodyPr>
            <a:normAutofit/>
          </a:bodyPr>
          <a:lstStyle/>
          <a:p>
            <a:r>
              <a:rPr lang="en-US" sz="1800" dirty="0"/>
              <a:t>None of the customer's data is used to train the underlying foundation models</a:t>
            </a:r>
          </a:p>
          <a:p>
            <a:r>
              <a:rPr lang="en-US" sz="1800" dirty="0"/>
              <a:t>All data is encrypted at rest using AWS KMS and encrypted in transit with TLS 1.2 (minimum); </a:t>
            </a:r>
          </a:p>
          <a:p>
            <a:r>
              <a:rPr lang="en-US" sz="1800" dirty="0"/>
              <a:t>Support for data privacy standards, including GDPR, HIPAA, and PCI</a:t>
            </a:r>
          </a:p>
          <a:p>
            <a:endParaRPr lang="en-IN" sz="1800" dirty="0"/>
          </a:p>
        </p:txBody>
      </p:sp>
      <p:pic>
        <p:nvPicPr>
          <p:cNvPr id="1026" name="Picture 2" descr="Generative AI data protection with Amazon Bedrock :: AWS Security Maturity  Model">
            <a:extLst>
              <a:ext uri="{FF2B5EF4-FFF2-40B4-BE49-F238E27FC236}">
                <a16:creationId xmlns:a16="http://schemas.microsoft.com/office/drawing/2014/main" id="{FD1A1A6D-C539-D78C-BBE1-AFA01F128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723" y="3141628"/>
            <a:ext cx="6587613" cy="333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560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895BF-27C8-ECEA-C385-6F8D34498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3985E-A35B-D8D0-C778-2F84B2AB7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Amazon Bedrock – </a:t>
            </a:r>
            <a:r>
              <a:rPr lang="en-IN" dirty="0"/>
              <a:t>Guardrails</a:t>
            </a:r>
            <a:endParaRPr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93B5CA-9C54-EA8B-4A32-9C40D95A0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05348"/>
            <a:ext cx="8229600" cy="4525963"/>
          </a:xfrm>
        </p:spPr>
        <p:txBody>
          <a:bodyPr>
            <a:normAutofit/>
          </a:bodyPr>
          <a:lstStyle/>
          <a:p>
            <a:r>
              <a:rPr lang="en-IN" dirty="0"/>
              <a:t>Denied topics</a:t>
            </a:r>
          </a:p>
          <a:p>
            <a:r>
              <a:rPr lang="en-IN" dirty="0"/>
              <a:t>Content filters</a:t>
            </a:r>
          </a:p>
          <a:p>
            <a:r>
              <a:rPr lang="en-IN" dirty="0"/>
              <a:t>Sensitive info </a:t>
            </a:r>
          </a:p>
          <a:p>
            <a:r>
              <a:rPr lang="en-IN" dirty="0"/>
              <a:t>Word filter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E2CC97-5C63-48B8-B10D-490235EE6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445" y="3823493"/>
            <a:ext cx="5643716" cy="2759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7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SageMaker – What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Fully managed ML platform for building, training, and deploying custom models</a:t>
            </a:r>
          </a:p>
          <a:p>
            <a:r>
              <a:rPr dirty="0"/>
              <a:t>DevOps-relevant features:</a:t>
            </a:r>
            <a:endParaRPr lang="en-IN" dirty="0"/>
          </a:p>
          <a:p>
            <a:pPr lvl="1"/>
            <a:r>
              <a:rPr lang="en-IN" dirty="0"/>
              <a:t> Pay as you use, scalable infrastructure</a:t>
            </a:r>
            <a:endParaRPr dirty="0"/>
          </a:p>
          <a:p>
            <a:pPr lvl="1"/>
            <a:r>
              <a:rPr dirty="0"/>
              <a:t>Model Registry, CI/CD with </a:t>
            </a:r>
            <a:r>
              <a:rPr dirty="0" err="1"/>
              <a:t>CodePipeline</a:t>
            </a:r>
            <a:endParaRPr dirty="0"/>
          </a:p>
          <a:p>
            <a:pPr lvl="1"/>
            <a:r>
              <a:rPr dirty="0"/>
              <a:t>CloudWatch metrics/logs; Model Monitor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E2A8A-DEDC-ECA4-28F1-573E3F045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7117A-C038-FA2A-26D8-AC7A36817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 SageMaker – What &amp; Why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37680-66F0-52B3-9BE6-5EC2F5BF9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20685"/>
            <a:ext cx="8178491" cy="4400322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39CF8B8-6859-06D7-ABF0-98E8F9D86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052" y="5919020"/>
            <a:ext cx="8617974" cy="462115"/>
          </a:xfrm>
        </p:spPr>
        <p:txBody>
          <a:bodyPr>
            <a:normAutofit fontScale="32500" lnSpcReduction="20000"/>
          </a:bodyPr>
          <a:lstStyle/>
          <a:p>
            <a:r>
              <a:rPr lang="en-IN" dirty="0"/>
              <a:t>https://github.com/aws/amazon-sagemaker-examples/blob/default/%20%20%20%20%20%20%20%20end_to_end_ml_lifecycle/sm-autopilot_linear_regression_california_housing.ipynb</a:t>
            </a:r>
          </a:p>
        </p:txBody>
      </p:sp>
    </p:spTree>
    <p:extLst>
      <p:ext uri="{BB962C8B-B14F-4D97-AF65-F5344CB8AC3E}">
        <p14:creationId xmlns:p14="http://schemas.microsoft.com/office/powerpoint/2010/main" val="1121677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366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Amazon Bedrock – What &amp; Why</vt:lpstr>
      <vt:lpstr>Amazon Bedrock – What &amp; Why</vt:lpstr>
      <vt:lpstr>Amazon Bedrock – Sample API</vt:lpstr>
      <vt:lpstr>Amazon Bedrock – What &amp; Why</vt:lpstr>
      <vt:lpstr>Amazon Bedrock – What &amp; Why</vt:lpstr>
      <vt:lpstr>Amazon Bedrock – What &amp; Why</vt:lpstr>
      <vt:lpstr>Amazon Bedrock – Guardrails</vt:lpstr>
      <vt:lpstr>Amazon SageMaker – What &amp; Why</vt:lpstr>
      <vt:lpstr>Amazon SageMaker – What &amp; Why</vt:lpstr>
      <vt:lpstr>Amazon SageMaker – What &amp; Why</vt:lpstr>
      <vt:lpstr>When to choose what?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SageMaker &amp; Amazon Bedrock – Technical Demo (15 mins)</dc:title>
  <dc:subject>Technical overview and demo plan</dc:subject>
  <dc:creator>ChatGPT (prepared for DevOps engineers)</dc:creator>
  <cp:keywords/>
  <dc:description>generated using python-pptx</dc:description>
  <cp:lastModifiedBy>Varshini Ramesh</cp:lastModifiedBy>
  <cp:revision>3</cp:revision>
  <dcterms:created xsi:type="dcterms:W3CDTF">2013-01-27T09:14:16Z</dcterms:created>
  <dcterms:modified xsi:type="dcterms:W3CDTF">2025-08-28T05:33:09Z</dcterms:modified>
  <cp:category/>
</cp:coreProperties>
</file>