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70" r:id="rId8"/>
    <p:sldId id="273" r:id="rId9"/>
    <p:sldId id="272" r:id="rId10"/>
    <p:sldId id="274" r:id="rId11"/>
    <p:sldId id="263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9D49196-BB6A-42AF-9F52-AD1235F824FF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AB2F14F-7E2D-4470-B260-36E3AD190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676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cs typeface="Times New Roman" pitchFamily="18" charset="0"/>
              </a:rPr>
              <a:t>Design Seminar on</a:t>
            </a:r>
            <a:br>
              <a:rPr lang="en-US" sz="32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cs typeface="Times New Roman" pitchFamily="18" charset="0"/>
              </a:rPr>
              <a:t>CONTENT BASED IMAGE RETRIEVAL USING RELEVANT FEEDBACK APPROACH</a:t>
            </a:r>
            <a:endParaRPr lang="en-US" sz="3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2971800"/>
            <a:ext cx="8839200" cy="3154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TEAM                                                                                                    </a:t>
            </a:r>
          </a:p>
          <a:p>
            <a:pPr algn="ctr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Y.Varshini-16311A05W1                                                                                                </a:t>
            </a:r>
          </a:p>
          <a:p>
            <a:pPr algn="ctr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C.Venkatesh Kumar-17315A0549                                                                                 </a:t>
            </a:r>
          </a:p>
          <a:p>
            <a:pPr algn="ctr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V.Harsha Vardhan Reddy-16311A05W7  </a:t>
            </a:r>
          </a:p>
          <a:p>
            <a:pPr algn="ctr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PROJECT COORDINATORS                                                                                  INTERNAL  GUIDE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Mr.V.Sateesh Kumar/Ms.J.Neha                                                                               Mrs.Preethi Jeevan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Assistant Professor                                                                                                    Assistant Professor                              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Of CSE                                                                                                   Department Of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409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technology has a significant scope for future research.</a:t>
            </a:r>
          </a:p>
          <a:p>
            <a:r>
              <a:rPr lang="en-US" dirty="0" smtClean="0"/>
              <a:t>This technology improves the understanding of various techniques </a:t>
            </a:r>
            <a:r>
              <a:rPr lang="en-US" dirty="0" smtClean="0"/>
              <a:t>for feature </a:t>
            </a:r>
            <a:r>
              <a:rPr lang="en-US" dirty="0" smtClean="0"/>
              <a:t>extraction and similarity measurement which aids image retrieval</a:t>
            </a:r>
          </a:p>
          <a:p>
            <a:r>
              <a:rPr lang="en-US" dirty="0" smtClean="0"/>
              <a:t>T</a:t>
            </a:r>
            <a:r>
              <a:rPr lang="en-US" dirty="0" smtClean="0"/>
              <a:t>his </a:t>
            </a:r>
            <a:r>
              <a:rPr lang="en-US" dirty="0" smtClean="0"/>
              <a:t>advances the state of the art through its contributions.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 pitchFamily="34" charset="0"/>
                <a:cs typeface="Times New Roman" pitchFamily="18" charset="0"/>
              </a:rPr>
              <a:t>CONCLUSION</a:t>
            </a:r>
            <a:endParaRPr lang="en-US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Rapid expansion of digital images in various fields requires an efficient content based image retrieval system for retrieving images that are visually similar to query image.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CBIR in general at present is a research  topic.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 smtClean="0"/>
              <a:t>technology is exciting but yet to achieve a good degree of maturity. 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057401"/>
            <a:ext cx="5791200" cy="4191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rebuchet MS" pitchFamily="34" charset="0"/>
                <a:cs typeface="Times New Roman" pitchFamily="18" charset="0"/>
              </a:rPr>
              <a:t>DATAFLOW DIAGRAM</a:t>
            </a:r>
            <a:r>
              <a:rPr lang="en-US" b="1" dirty="0" smtClean="0">
                <a:latin typeface="Trebuchet MS" pitchFamily="34" charset="0"/>
                <a:cs typeface="Times New Roman" pitchFamily="18" charset="0"/>
              </a:rPr>
              <a:t/>
            </a:r>
            <a:br>
              <a:rPr lang="en-US" b="1" dirty="0" smtClean="0">
                <a:latin typeface="Trebuchet MS" pitchFamily="34" charset="0"/>
                <a:cs typeface="Times New Roman" pitchFamily="18" charset="0"/>
              </a:rPr>
            </a:br>
            <a:endParaRPr lang="en-US" dirty="0">
              <a:latin typeface="Trebuchet MS" pitchFamily="34" charset="0"/>
            </a:endParaRPr>
          </a:p>
        </p:txBody>
      </p:sp>
      <p:pic>
        <p:nvPicPr>
          <p:cNvPr id="4" name="Content Placeholder 3" descr="Screenshot (10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8652" y="2249488"/>
            <a:ext cx="7686696" cy="43243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Dataflow diagram  is often used as a preliminary step to create an overview of the system without going into great detail, which can later be elaborated.</a:t>
            </a:r>
          </a:p>
          <a:p>
            <a:r>
              <a:rPr lang="en-US" dirty="0" smtClean="0"/>
              <a:t>Here the userlogins through the id and gives the queryimage.</a:t>
            </a:r>
          </a:p>
          <a:p>
            <a:r>
              <a:rPr lang="en-US" dirty="0" smtClean="0"/>
              <a:t>Imagefeatures are extracted and relevant images are displayed.</a:t>
            </a:r>
          </a:p>
          <a:p>
            <a:r>
              <a:rPr lang="en-US" dirty="0" smtClean="0"/>
              <a:t>The feedback is given by the user.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248400" cy="52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USECASE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 case is a list of actions or event steps typically defining the interactions between a role (known in the Unified Modeling Language as an actor) and a system to achieve a goal.</a:t>
            </a:r>
          </a:p>
          <a:p>
            <a:r>
              <a:rPr lang="en-US" dirty="0" smtClean="0"/>
              <a:t> The actor can be a human or other external system.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 descr="clas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7772400" cy="51260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class diagram contains the following classes namely: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for the purpose of registering details.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Userlogin for the purpose of login of user.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for storing and retriveing images.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Uploadimage to upload the source image.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Searchimage for searching relevant image.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for the user to give feedback.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pic>
        <p:nvPicPr>
          <p:cNvPr id="6" name="Content Placeholder 5" descr="20180914_1914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8153400" cy="52784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DESCRIPTION OF 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A UML object diagram represents a specific instance of a class diagram at a certain moment in time. </a:t>
            </a:r>
          </a:p>
          <a:p>
            <a:pPr>
              <a:lnSpc>
                <a:spcPct val="120000"/>
              </a:lnSpc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This object diagram contains registrationinstance which contains the values of id,name,uname,pwd.</a:t>
            </a:r>
          </a:p>
          <a:p>
            <a:pPr>
              <a:lnSpc>
                <a:spcPct val="120000"/>
              </a:lnSpc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Userlogininstance which contains details of user like name and password.</a:t>
            </a:r>
          </a:p>
          <a:p>
            <a:pPr>
              <a:lnSpc>
                <a:spcPct val="120000"/>
              </a:lnSpc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Searchimageinstance for displaying the result image.</a:t>
            </a:r>
          </a:p>
          <a:p>
            <a:pPr>
              <a:lnSpc>
                <a:spcPct val="120000"/>
              </a:lnSpc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Uploadimageinstance which contains source image.</a:t>
            </a:r>
          </a:p>
          <a:p>
            <a:pPr>
              <a:lnSpc>
                <a:spcPct val="120000"/>
              </a:lnSpc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Feedbackinstance displays the result.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555</TotalTime>
  <Words>220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Design Seminar on CONTENT BASED IMAGE RETRIEVAL USING RELEVANT FEEDBACK APPROACH</vt:lpstr>
      <vt:lpstr>DATAFLOW DIAGRAM </vt:lpstr>
      <vt:lpstr>DESCRIPTION</vt:lpstr>
      <vt:lpstr>USECASE DIAGRAM</vt:lpstr>
      <vt:lpstr>DESCRIPTION OF USECASE</vt:lpstr>
      <vt:lpstr>CLASS DIAGRAM</vt:lpstr>
      <vt:lpstr>DESCRIPTION OF CLASS DIAGRAM</vt:lpstr>
      <vt:lpstr>OBJECT DIAGRAM</vt:lpstr>
      <vt:lpstr>DESCRIPTION OF OBJECT DIAGRAM</vt:lpstr>
      <vt:lpstr>FUTURESCOPE</vt:lpstr>
      <vt:lpstr>CONCLUSION</vt:lpstr>
      <vt:lpstr>Slide 12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ONLINE PHARMACY MANAGEMENT SYSTEM</dc:title>
  <dc:creator>pc</dc:creator>
  <cp:lastModifiedBy>Admin</cp:lastModifiedBy>
  <cp:revision>56</cp:revision>
  <dcterms:created xsi:type="dcterms:W3CDTF">2018-07-12T07:19:18Z</dcterms:created>
  <dcterms:modified xsi:type="dcterms:W3CDTF">2018-09-18T23:01:29Z</dcterms:modified>
</cp:coreProperties>
</file>