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9"/>
  </p:notesMasterIdLst>
  <p:sldIdLst>
    <p:sldId id="256" r:id="rId2"/>
    <p:sldId id="263" r:id="rId3"/>
    <p:sldId id="264" r:id="rId4"/>
    <p:sldId id="265" r:id="rId5"/>
    <p:sldId id="280" r:id="rId6"/>
    <p:sldId id="294" r:id="rId7"/>
    <p:sldId id="295" r:id="rId8"/>
  </p:sldIdLst>
  <p:sldSz cx="9144000" cy="5143500" type="screen16x9"/>
  <p:notesSz cx="6858000" cy="9144000"/>
  <p:embeddedFontLst>
    <p:embeddedFont>
      <p:font typeface="Poppins Medium" charset="0"/>
      <p:regular r:id="rId10"/>
      <p:bold r:id="rId11"/>
      <p:italic r:id="rId12"/>
      <p:boldItalic r:id="rId13"/>
    </p:embeddedFont>
    <p:embeddedFont>
      <p:font typeface="Poppins SemiBold" charset="0"/>
      <p:regular r:id="rId14"/>
      <p:bold r:id="rId15"/>
      <p:italic r:id="rId16"/>
      <p:boldItalic r:id="rId17"/>
    </p:embeddedFont>
    <p:embeddedFont>
      <p:font typeface="Roboto" charset="0"/>
      <p:regular r:id="rId18"/>
      <p:bold r:id="rId19"/>
      <p:italic r:id="rId20"/>
      <p:boldItalic r:id="rId21"/>
    </p:embeddedFont>
    <p:embeddedFont>
      <p:font typeface="Bebas Neue" charset="0"/>
      <p:regular r:id="rId22"/>
    </p:embeddedFont>
    <p:embeddedFont>
      <p:font typeface="Calibri"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9708D21-40B8-4E8D-B405-9B02CA020B05}">
  <a:tblStyle styleId="{29708D21-40B8-4E8D-B405-9B02CA020B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6" d="100"/>
          <a:sy n="86" d="100"/>
        </p:scale>
        <p:origin x="-906" y="-90"/>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g2880bcb85c6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2" name="Google Shape;1262;g2880bcb85c6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28a0eaa150d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28a0eaa150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28a0eaa150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28a0eaa150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7"/>
        <p:cNvGrpSpPr/>
        <p:nvPr/>
      </p:nvGrpSpPr>
      <p:grpSpPr>
        <a:xfrm>
          <a:off x="0" y="0"/>
          <a:ext cx="0" cy="0"/>
          <a:chOff x="0" y="0"/>
          <a:chExt cx="0" cy="0"/>
        </a:xfrm>
      </p:grpSpPr>
      <p:sp>
        <p:nvSpPr>
          <p:cNvPr id="1418" name="Google Shape;1418;g28a0eaa150d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9" name="Google Shape;1419;g28a0eaa150d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28a0eaa150d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28a0eaa150d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7"/>
        <p:cNvGrpSpPr/>
        <p:nvPr/>
      </p:nvGrpSpPr>
      <p:grpSpPr>
        <a:xfrm>
          <a:off x="0" y="0"/>
          <a:ext cx="0" cy="0"/>
          <a:chOff x="0" y="0"/>
          <a:chExt cx="0" cy="0"/>
        </a:xfrm>
      </p:grpSpPr>
      <p:sp>
        <p:nvSpPr>
          <p:cNvPr id="1418" name="Google Shape;1418;g28a0eaa150d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9" name="Google Shape;1419;g28a0eaa150d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4"/>
        <p:cNvGrpSpPr/>
        <p:nvPr/>
      </p:nvGrpSpPr>
      <p:grpSpPr>
        <a:xfrm>
          <a:off x="0" y="0"/>
          <a:ext cx="0" cy="0"/>
          <a:chOff x="0" y="0"/>
          <a:chExt cx="0" cy="0"/>
        </a:xfrm>
      </p:grpSpPr>
      <p:sp>
        <p:nvSpPr>
          <p:cNvPr id="1815" name="Google Shape;1815;g28a0eaa150d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6" name="Google Shape;1816;g28a0eaa150d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smtClean="0"/>
              <a:t>The </a:t>
            </a:r>
            <a:r>
              <a:rPr lang="en-US" b="1" dirty="0" smtClean="0"/>
              <a:t>Smart Healthcare Platform</a:t>
            </a:r>
            <a:r>
              <a:rPr lang="en-US" dirty="0" smtClean="0"/>
              <a:t> is a mobile and web-based application designed to make healthcare more accessible, efficient, and user-friendly. It provides AI-driven symptom analysis, telemedicine support, mental health resources, and personal health tracking, addressing the challenges faced by students, young adults, and individuals in underserved areas.</a:t>
            </a:r>
          </a:p>
          <a:p>
            <a:r>
              <a:rPr lang="en-US" b="1" dirty="0" smtClean="0"/>
              <a:t>Impact &amp; Benefits:</a:t>
            </a:r>
          </a:p>
          <a:p>
            <a:r>
              <a:rPr lang="en-US" b="1" dirty="0" smtClean="0"/>
              <a:t>Quick Health Insights</a:t>
            </a:r>
            <a:r>
              <a:rPr lang="en-US" dirty="0" smtClean="0"/>
              <a:t> – AI-powered symptom checker helps users make informed decisions.</a:t>
            </a:r>
          </a:p>
          <a:p>
            <a:r>
              <a:rPr lang="en-US" b="1" dirty="0" smtClean="0"/>
              <a:t>Easy Access to Healthcare</a:t>
            </a:r>
            <a:r>
              <a:rPr lang="en-US" dirty="0" smtClean="0"/>
              <a:t> – Locate hospitals, book doctor appointments, and consult online.</a:t>
            </a:r>
          </a:p>
          <a:p>
            <a:r>
              <a:rPr lang="en-US" b="1" dirty="0" smtClean="0"/>
              <a:t>Mental Health Support</a:t>
            </a:r>
            <a:r>
              <a:rPr lang="en-US" dirty="0" smtClean="0"/>
              <a:t> – Includes mood tracking, guided exercises, and professional resources.</a:t>
            </a:r>
          </a:p>
          <a:p>
            <a:r>
              <a:rPr lang="en-US" b="1" dirty="0" smtClean="0"/>
              <a:t>Health Tracking &amp; Reminders</a:t>
            </a:r>
            <a:r>
              <a:rPr lang="en-US" dirty="0" smtClean="0"/>
              <a:t> – Monitor vitals and receive medication and wellness notifications.</a:t>
            </a:r>
          </a:p>
          <a:p>
            <a:r>
              <a:rPr lang="en-US" b="1" dirty="0" smtClean="0"/>
              <a:t>Privacy &amp; Security</a:t>
            </a:r>
            <a:r>
              <a:rPr lang="en-US" dirty="0" smtClean="0"/>
              <a:t> – Ensures encrypted data storage and confidentiality.</a:t>
            </a: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295550" y="2437150"/>
            <a:ext cx="631500" cy="721150"/>
            <a:chOff x="6533825" y="4313425"/>
            <a:chExt cx="631500" cy="721150"/>
          </a:xfrm>
        </p:grpSpPr>
        <p:sp>
          <p:nvSpPr>
            <p:cNvPr id="10" name="Google Shape;10;p2"/>
            <p:cNvSpPr/>
            <p:nvPr/>
          </p:nvSpPr>
          <p:spPr>
            <a:xfrm>
              <a:off x="6965450" y="4978325"/>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965450" y="4811900"/>
              <a:ext cx="56250" cy="56275"/>
            </a:xfrm>
            <a:custGeom>
              <a:avLst/>
              <a:gdLst/>
              <a:ahLst/>
              <a:cxnLst/>
              <a:rect l="l" t="t" r="r" b="b"/>
              <a:pathLst>
                <a:path w="2250" h="2251" extrusionOk="0">
                  <a:moveTo>
                    <a:pt x="1125" y="1"/>
                  </a:moveTo>
                  <a:cubicBezTo>
                    <a:pt x="517" y="1"/>
                    <a:pt x="0" y="518"/>
                    <a:pt x="0" y="1126"/>
                  </a:cubicBezTo>
                  <a:cubicBezTo>
                    <a:pt x="0" y="1764"/>
                    <a:pt x="517" y="2250"/>
                    <a:pt x="1125" y="2250"/>
                  </a:cubicBezTo>
                  <a:cubicBezTo>
                    <a:pt x="1733" y="2250"/>
                    <a:pt x="2249" y="1764"/>
                    <a:pt x="2249" y="1126"/>
                  </a:cubicBezTo>
                  <a:cubicBezTo>
                    <a:pt x="224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965450" y="4646250"/>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965450" y="44798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65450" y="4313425"/>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21825" y="4978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821825" y="4811900"/>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21825" y="464625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21825" y="44798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821825" y="4313425"/>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109825" y="4978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109825" y="4811900"/>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09825" y="464625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09825" y="44798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109825" y="4313425"/>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677450" y="4978325"/>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677450" y="4811900"/>
              <a:ext cx="56250" cy="56275"/>
            </a:xfrm>
            <a:custGeom>
              <a:avLst/>
              <a:gdLst/>
              <a:ahLst/>
              <a:cxnLst/>
              <a:rect l="l" t="t" r="r" b="b"/>
              <a:pathLst>
                <a:path w="2250" h="2251" extrusionOk="0">
                  <a:moveTo>
                    <a:pt x="1125" y="1"/>
                  </a:moveTo>
                  <a:cubicBezTo>
                    <a:pt x="517" y="1"/>
                    <a:pt x="0" y="518"/>
                    <a:pt x="0" y="1126"/>
                  </a:cubicBezTo>
                  <a:cubicBezTo>
                    <a:pt x="0" y="1764"/>
                    <a:pt x="517" y="2250"/>
                    <a:pt x="1125" y="2250"/>
                  </a:cubicBezTo>
                  <a:cubicBezTo>
                    <a:pt x="1733" y="2250"/>
                    <a:pt x="2249" y="1764"/>
                    <a:pt x="2249" y="1126"/>
                  </a:cubicBezTo>
                  <a:cubicBezTo>
                    <a:pt x="224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677450" y="4646250"/>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677450" y="44798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677450" y="4313425"/>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533825" y="4978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533825" y="4811900"/>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533825" y="464625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533825" y="44798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533825" y="4313425"/>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7271250" y="3754850"/>
            <a:ext cx="3382300" cy="1993950"/>
            <a:chOff x="1317925" y="2802775"/>
            <a:chExt cx="3382300" cy="1993950"/>
          </a:xfrm>
        </p:grpSpPr>
        <p:sp>
          <p:nvSpPr>
            <p:cNvPr id="36" name="Google Shape;36;p2"/>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flipH="1">
            <a:off x="2244842" y="4599425"/>
            <a:ext cx="4489475" cy="193775"/>
            <a:chOff x="1784500" y="1867350"/>
            <a:chExt cx="4489475" cy="193775"/>
          </a:xfrm>
        </p:grpSpPr>
        <p:sp>
          <p:nvSpPr>
            <p:cNvPr id="49" name="Google Shape;49;p2"/>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2328517" y="345725"/>
            <a:ext cx="4489475" cy="193775"/>
            <a:chOff x="1784500" y="1867350"/>
            <a:chExt cx="4489475" cy="193775"/>
          </a:xfrm>
        </p:grpSpPr>
        <p:sp>
          <p:nvSpPr>
            <p:cNvPr id="53" name="Google Shape;53;p2"/>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2"/>
          <p:cNvSpPr txBox="1">
            <a:spLocks noGrp="1"/>
          </p:cNvSpPr>
          <p:nvPr>
            <p:ph type="ctrTitle"/>
          </p:nvPr>
        </p:nvSpPr>
        <p:spPr>
          <a:xfrm>
            <a:off x="1986225" y="1251900"/>
            <a:ext cx="5174100" cy="217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200">
                <a:latin typeface="Poppins Medium"/>
                <a:ea typeface="Poppins Medium"/>
                <a:cs typeface="Poppins Medium"/>
                <a:sym typeface="Poppins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7" name="Google Shape;57;p2"/>
          <p:cNvSpPr txBox="1">
            <a:spLocks noGrp="1"/>
          </p:cNvSpPr>
          <p:nvPr>
            <p:ph type="subTitle" idx="1"/>
          </p:nvPr>
        </p:nvSpPr>
        <p:spPr>
          <a:xfrm>
            <a:off x="1986214" y="3423425"/>
            <a:ext cx="5174100" cy="460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0"/>
        <p:cNvGrpSpPr/>
        <p:nvPr/>
      </p:nvGrpSpPr>
      <p:grpSpPr>
        <a:xfrm>
          <a:off x="0" y="0"/>
          <a:ext cx="0" cy="0"/>
          <a:chOff x="0" y="0"/>
          <a:chExt cx="0" cy="0"/>
        </a:xfrm>
      </p:grpSpPr>
      <p:sp>
        <p:nvSpPr>
          <p:cNvPr id="251" name="Google Shape;251;p9"/>
          <p:cNvSpPr txBox="1">
            <a:spLocks noGrp="1"/>
          </p:cNvSpPr>
          <p:nvPr>
            <p:ph type="subTitle" idx="1"/>
          </p:nvPr>
        </p:nvSpPr>
        <p:spPr>
          <a:xfrm>
            <a:off x="1886850" y="2289150"/>
            <a:ext cx="5370300" cy="147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2" name="Google Shape;252;p9"/>
          <p:cNvSpPr txBox="1">
            <a:spLocks noGrp="1"/>
          </p:cNvSpPr>
          <p:nvPr>
            <p:ph type="title"/>
          </p:nvPr>
        </p:nvSpPr>
        <p:spPr>
          <a:xfrm>
            <a:off x="1886850" y="1382250"/>
            <a:ext cx="5370300" cy="906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53" name="Google Shape;253;p9"/>
          <p:cNvGrpSpPr/>
          <p:nvPr/>
        </p:nvGrpSpPr>
        <p:grpSpPr>
          <a:xfrm>
            <a:off x="3176813" y="4566944"/>
            <a:ext cx="2790375" cy="64975"/>
            <a:chOff x="5954300" y="4334988"/>
            <a:chExt cx="2790375" cy="64975"/>
          </a:xfrm>
        </p:grpSpPr>
        <p:sp>
          <p:nvSpPr>
            <p:cNvPr id="254" name="Google Shape;254;p9"/>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9"/>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9"/>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0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528"/>
        <p:cNvGrpSpPr/>
        <p:nvPr/>
      </p:nvGrpSpPr>
      <p:grpSpPr>
        <a:xfrm>
          <a:off x="0" y="0"/>
          <a:ext cx="0" cy="0"/>
          <a:chOff x="0" y="0"/>
          <a:chExt cx="0" cy="0"/>
        </a:xfrm>
      </p:grpSpPr>
      <p:sp>
        <p:nvSpPr>
          <p:cNvPr id="529" name="Google Shape;529;p19"/>
          <p:cNvSpPr/>
          <p:nvPr/>
        </p:nvSpPr>
        <p:spPr>
          <a:xfrm flipH="1">
            <a:off x="5714833" y="464935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9"/>
          <p:cNvGrpSpPr/>
          <p:nvPr/>
        </p:nvGrpSpPr>
        <p:grpSpPr>
          <a:xfrm>
            <a:off x="-1978450" y="1225934"/>
            <a:ext cx="2691676" cy="2691631"/>
            <a:chOff x="5165750" y="-1146341"/>
            <a:chExt cx="2691676" cy="2691631"/>
          </a:xfrm>
        </p:grpSpPr>
        <p:sp>
          <p:nvSpPr>
            <p:cNvPr id="531" name="Google Shape;531;p19"/>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9"/>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9"/>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9"/>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9"/>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9"/>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9"/>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9"/>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9"/>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9"/>
          <p:cNvGrpSpPr/>
          <p:nvPr/>
        </p:nvGrpSpPr>
        <p:grpSpPr>
          <a:xfrm>
            <a:off x="8430782" y="539079"/>
            <a:ext cx="2471175" cy="2747975"/>
            <a:chOff x="7398357" y="-662077"/>
            <a:chExt cx="2471175" cy="2747975"/>
          </a:xfrm>
        </p:grpSpPr>
        <p:sp>
          <p:nvSpPr>
            <p:cNvPr id="541" name="Google Shape;541;p19"/>
            <p:cNvSpPr/>
            <p:nvPr/>
          </p:nvSpPr>
          <p:spPr>
            <a:xfrm rot="-5400000">
              <a:off x="7370982" y="-634702"/>
              <a:ext cx="2525925" cy="2471175"/>
            </a:xfrm>
            <a:custGeom>
              <a:avLst/>
              <a:gdLst/>
              <a:ahLst/>
              <a:cxnLst/>
              <a:rect l="l" t="t" r="r" b="b"/>
              <a:pathLst>
                <a:path w="101037" h="98847" extrusionOk="0">
                  <a:moveTo>
                    <a:pt x="12296" y="1"/>
                  </a:moveTo>
                  <a:cubicBezTo>
                    <a:pt x="9431" y="1"/>
                    <a:pt x="6566" y="1095"/>
                    <a:pt x="4378" y="3283"/>
                  </a:cubicBezTo>
                  <a:cubicBezTo>
                    <a:pt x="1" y="7660"/>
                    <a:pt x="1" y="14773"/>
                    <a:pt x="4378" y="19150"/>
                  </a:cubicBezTo>
                  <a:lnTo>
                    <a:pt x="80823" y="95564"/>
                  </a:lnTo>
                  <a:cubicBezTo>
                    <a:pt x="83011" y="97753"/>
                    <a:pt x="85876" y="98847"/>
                    <a:pt x="88741" y="98847"/>
                  </a:cubicBezTo>
                  <a:cubicBezTo>
                    <a:pt x="91606" y="98847"/>
                    <a:pt x="94471" y="97753"/>
                    <a:pt x="96659" y="95564"/>
                  </a:cubicBezTo>
                  <a:cubicBezTo>
                    <a:pt x="101036" y="91187"/>
                    <a:pt x="101036" y="84105"/>
                    <a:pt x="96659" y="79728"/>
                  </a:cubicBezTo>
                  <a:lnTo>
                    <a:pt x="20214" y="3283"/>
                  </a:lnTo>
                  <a:cubicBezTo>
                    <a:pt x="18025" y="1095"/>
                    <a:pt x="15161" y="1"/>
                    <a:pt x="12296"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9"/>
            <p:cNvSpPr/>
            <p:nvPr/>
          </p:nvSpPr>
          <p:spPr>
            <a:xfrm rot="-5400000">
              <a:off x="7569882" y="-202877"/>
              <a:ext cx="1193050" cy="1192300"/>
            </a:xfrm>
            <a:custGeom>
              <a:avLst/>
              <a:gdLst/>
              <a:ahLst/>
              <a:cxnLst/>
              <a:rect l="l" t="t" r="r" b="b"/>
              <a:pathLst>
                <a:path w="47722" h="47692" fill="none" extrusionOk="0">
                  <a:moveTo>
                    <a:pt x="44591" y="44591"/>
                  </a:moveTo>
                  <a:lnTo>
                    <a:pt x="44591" y="44591"/>
                  </a:lnTo>
                  <a:cubicBezTo>
                    <a:pt x="47722" y="41491"/>
                    <a:pt x="47722" y="36445"/>
                    <a:pt x="44591" y="33345"/>
                  </a:cubicBezTo>
                  <a:lnTo>
                    <a:pt x="14348" y="3101"/>
                  </a:lnTo>
                  <a:cubicBezTo>
                    <a:pt x="11247" y="1"/>
                    <a:pt x="6201" y="1"/>
                    <a:pt x="3101" y="3101"/>
                  </a:cubicBezTo>
                  <a:lnTo>
                    <a:pt x="3101" y="3101"/>
                  </a:lnTo>
                  <a:cubicBezTo>
                    <a:pt x="1" y="6201"/>
                    <a:pt x="1" y="11217"/>
                    <a:pt x="3101" y="14347"/>
                  </a:cubicBezTo>
                  <a:lnTo>
                    <a:pt x="33375" y="44591"/>
                  </a:lnTo>
                  <a:cubicBezTo>
                    <a:pt x="36476" y="47691"/>
                    <a:pt x="41491" y="47691"/>
                    <a:pt x="44591" y="4459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9"/>
            <p:cNvSpPr/>
            <p:nvPr/>
          </p:nvSpPr>
          <p:spPr>
            <a:xfrm rot="-5400000">
              <a:off x="7937707" y="408023"/>
              <a:ext cx="1677875" cy="1677875"/>
            </a:xfrm>
            <a:custGeom>
              <a:avLst/>
              <a:gdLst/>
              <a:ahLst/>
              <a:cxnLst/>
              <a:rect l="l" t="t" r="r" b="b"/>
              <a:pathLst>
                <a:path w="67115" h="67115" fill="none" extrusionOk="0">
                  <a:moveTo>
                    <a:pt x="64318" y="64287"/>
                  </a:moveTo>
                  <a:lnTo>
                    <a:pt x="64318" y="64287"/>
                  </a:lnTo>
                  <a:cubicBezTo>
                    <a:pt x="67114" y="61491"/>
                    <a:pt x="67114" y="56962"/>
                    <a:pt x="64318" y="54166"/>
                  </a:cubicBezTo>
                  <a:lnTo>
                    <a:pt x="12949" y="2797"/>
                  </a:lnTo>
                  <a:cubicBezTo>
                    <a:pt x="10153" y="1"/>
                    <a:pt x="5624" y="1"/>
                    <a:pt x="2797" y="2797"/>
                  </a:cubicBezTo>
                  <a:lnTo>
                    <a:pt x="2797" y="2797"/>
                  </a:lnTo>
                  <a:cubicBezTo>
                    <a:pt x="1" y="5593"/>
                    <a:pt x="1" y="10122"/>
                    <a:pt x="2797" y="12919"/>
                  </a:cubicBezTo>
                  <a:lnTo>
                    <a:pt x="54166" y="64287"/>
                  </a:lnTo>
                  <a:cubicBezTo>
                    <a:pt x="56993" y="67114"/>
                    <a:pt x="61522" y="67114"/>
                    <a:pt x="64318" y="64287"/>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9"/>
            <p:cNvSpPr/>
            <p:nvPr/>
          </p:nvSpPr>
          <p:spPr>
            <a:xfrm rot="-5400000">
              <a:off x="8047894" y="289485"/>
              <a:ext cx="1309325" cy="1274350"/>
            </a:xfrm>
            <a:custGeom>
              <a:avLst/>
              <a:gdLst/>
              <a:ahLst/>
              <a:cxnLst/>
              <a:rect l="l" t="t" r="r" b="b"/>
              <a:pathLst>
                <a:path w="52373" h="50974" extrusionOk="0">
                  <a:moveTo>
                    <a:pt x="7884" y="0"/>
                  </a:moveTo>
                  <a:cubicBezTo>
                    <a:pt x="6049" y="0"/>
                    <a:pt x="4210" y="699"/>
                    <a:pt x="2797" y="2097"/>
                  </a:cubicBezTo>
                  <a:cubicBezTo>
                    <a:pt x="0" y="4894"/>
                    <a:pt x="0" y="9453"/>
                    <a:pt x="2797" y="12250"/>
                  </a:cubicBezTo>
                  <a:lnTo>
                    <a:pt x="39424" y="48876"/>
                  </a:lnTo>
                  <a:cubicBezTo>
                    <a:pt x="40822" y="50274"/>
                    <a:pt x="42661" y="50973"/>
                    <a:pt x="44500" y="50973"/>
                  </a:cubicBezTo>
                  <a:cubicBezTo>
                    <a:pt x="46339" y="50973"/>
                    <a:pt x="48178" y="50274"/>
                    <a:pt x="49576" y="48876"/>
                  </a:cubicBezTo>
                  <a:cubicBezTo>
                    <a:pt x="52372" y="46049"/>
                    <a:pt x="52372" y="41520"/>
                    <a:pt x="49576" y="38724"/>
                  </a:cubicBezTo>
                  <a:lnTo>
                    <a:pt x="12949" y="2097"/>
                  </a:lnTo>
                  <a:cubicBezTo>
                    <a:pt x="11551" y="699"/>
                    <a:pt x="9719" y="0"/>
                    <a:pt x="7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9"/>
            <p:cNvSpPr/>
            <p:nvPr/>
          </p:nvSpPr>
          <p:spPr>
            <a:xfrm rot="-5400000">
              <a:off x="7513119" y="-490540"/>
              <a:ext cx="1827575" cy="1809500"/>
            </a:xfrm>
            <a:custGeom>
              <a:avLst/>
              <a:gdLst/>
              <a:ahLst/>
              <a:cxnLst/>
              <a:rect l="l" t="t" r="r" b="b"/>
              <a:pathLst>
                <a:path w="73103" h="72380" extrusionOk="0">
                  <a:moveTo>
                    <a:pt x="4089" y="0"/>
                  </a:moveTo>
                  <a:cubicBezTo>
                    <a:pt x="3139" y="0"/>
                    <a:pt x="2189" y="358"/>
                    <a:pt x="1460" y="1072"/>
                  </a:cubicBezTo>
                  <a:cubicBezTo>
                    <a:pt x="1" y="2531"/>
                    <a:pt x="1" y="4871"/>
                    <a:pt x="1460" y="6330"/>
                  </a:cubicBezTo>
                  <a:lnTo>
                    <a:pt x="66415" y="71286"/>
                  </a:lnTo>
                  <a:cubicBezTo>
                    <a:pt x="67130" y="72015"/>
                    <a:pt x="68080" y="72380"/>
                    <a:pt x="69033" y="72380"/>
                  </a:cubicBezTo>
                  <a:cubicBezTo>
                    <a:pt x="69987" y="72380"/>
                    <a:pt x="70944" y="72015"/>
                    <a:pt x="71674" y="71286"/>
                  </a:cubicBezTo>
                  <a:cubicBezTo>
                    <a:pt x="73103" y="69827"/>
                    <a:pt x="73103" y="67486"/>
                    <a:pt x="71674" y="66027"/>
                  </a:cubicBezTo>
                  <a:lnTo>
                    <a:pt x="6718" y="1072"/>
                  </a:lnTo>
                  <a:cubicBezTo>
                    <a:pt x="5989" y="358"/>
                    <a:pt x="5039" y="0"/>
                    <a:pt x="4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19"/>
          <p:cNvSpPr txBox="1">
            <a:spLocks noGrp="1"/>
          </p:cNvSpPr>
          <p:nvPr>
            <p:ph type="subTitle" idx="1"/>
          </p:nvPr>
        </p:nvSpPr>
        <p:spPr>
          <a:xfrm>
            <a:off x="1490350" y="2470942"/>
            <a:ext cx="2632200" cy="509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47" name="Google Shape;547;p19"/>
          <p:cNvSpPr txBox="1">
            <a:spLocks noGrp="1"/>
          </p:cNvSpPr>
          <p:nvPr>
            <p:ph type="subTitle" idx="2"/>
          </p:nvPr>
        </p:nvSpPr>
        <p:spPr>
          <a:xfrm>
            <a:off x="5021500" y="2470942"/>
            <a:ext cx="2632200" cy="509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48" name="Google Shape;548;p19"/>
          <p:cNvSpPr txBox="1">
            <a:spLocks noGrp="1"/>
          </p:cNvSpPr>
          <p:nvPr>
            <p:ph type="subTitle" idx="3"/>
          </p:nvPr>
        </p:nvSpPr>
        <p:spPr>
          <a:xfrm>
            <a:off x="1490350" y="2841412"/>
            <a:ext cx="2632200" cy="113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9" name="Google Shape;549;p19"/>
          <p:cNvSpPr txBox="1">
            <a:spLocks noGrp="1"/>
          </p:cNvSpPr>
          <p:nvPr>
            <p:ph type="subTitle" idx="4"/>
          </p:nvPr>
        </p:nvSpPr>
        <p:spPr>
          <a:xfrm>
            <a:off x="5021501" y="2841412"/>
            <a:ext cx="2632200" cy="113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0" name="Google Shape;550;p19"/>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634"/>
        <p:cNvGrpSpPr/>
        <p:nvPr/>
      </p:nvGrpSpPr>
      <p:grpSpPr>
        <a:xfrm>
          <a:off x="0" y="0"/>
          <a:ext cx="0" cy="0"/>
          <a:chOff x="0" y="0"/>
          <a:chExt cx="0" cy="0"/>
        </a:xfrm>
      </p:grpSpPr>
      <p:grpSp>
        <p:nvGrpSpPr>
          <p:cNvPr id="635" name="Google Shape;635;p23"/>
          <p:cNvGrpSpPr/>
          <p:nvPr/>
        </p:nvGrpSpPr>
        <p:grpSpPr>
          <a:xfrm flipH="1">
            <a:off x="2327254" y="4599425"/>
            <a:ext cx="4489475" cy="193775"/>
            <a:chOff x="1784500" y="1867350"/>
            <a:chExt cx="4489475" cy="193775"/>
          </a:xfrm>
        </p:grpSpPr>
        <p:sp>
          <p:nvSpPr>
            <p:cNvPr id="636" name="Google Shape;636;p23"/>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3"/>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3"/>
          <p:cNvGrpSpPr/>
          <p:nvPr/>
        </p:nvGrpSpPr>
        <p:grpSpPr>
          <a:xfrm rot="10800000" flipH="1">
            <a:off x="7381130" y="-502690"/>
            <a:ext cx="3382300" cy="1993950"/>
            <a:chOff x="1317925" y="2802775"/>
            <a:chExt cx="3382300" cy="1993950"/>
          </a:xfrm>
        </p:grpSpPr>
        <p:sp>
          <p:nvSpPr>
            <p:cNvPr id="640" name="Google Shape;640;p23"/>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3"/>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3"/>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3"/>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3"/>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3"/>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3"/>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23"/>
          <p:cNvGrpSpPr/>
          <p:nvPr/>
        </p:nvGrpSpPr>
        <p:grpSpPr>
          <a:xfrm>
            <a:off x="-1021726" y="1704275"/>
            <a:ext cx="1734954" cy="1734954"/>
            <a:chOff x="6340050" y="754850"/>
            <a:chExt cx="1595800" cy="1595800"/>
          </a:xfrm>
        </p:grpSpPr>
        <p:sp>
          <p:nvSpPr>
            <p:cNvPr id="653" name="Google Shape;653;p23"/>
            <p:cNvSpPr/>
            <p:nvPr/>
          </p:nvSpPr>
          <p:spPr>
            <a:xfrm>
              <a:off x="6517100" y="931925"/>
              <a:ext cx="1240925" cy="1241675"/>
            </a:xfrm>
            <a:custGeom>
              <a:avLst/>
              <a:gdLst/>
              <a:ahLst/>
              <a:cxnLst/>
              <a:rect l="l" t="t" r="r" b="b"/>
              <a:pathLst>
                <a:path w="49637" h="49667" extrusionOk="0">
                  <a:moveTo>
                    <a:pt x="24834" y="16870"/>
                  </a:moveTo>
                  <a:cubicBezTo>
                    <a:pt x="29211" y="16870"/>
                    <a:pt x="32798" y="20426"/>
                    <a:pt x="32798" y="24833"/>
                  </a:cubicBezTo>
                  <a:cubicBezTo>
                    <a:pt x="32798" y="29241"/>
                    <a:pt x="29211" y="32797"/>
                    <a:pt x="24834" y="32797"/>
                  </a:cubicBezTo>
                  <a:cubicBezTo>
                    <a:pt x="20427" y="32797"/>
                    <a:pt x="16840" y="29241"/>
                    <a:pt x="16840" y="24833"/>
                  </a:cubicBezTo>
                  <a:cubicBezTo>
                    <a:pt x="16840" y="20426"/>
                    <a:pt x="20427" y="16870"/>
                    <a:pt x="24834" y="16870"/>
                  </a:cubicBezTo>
                  <a:close/>
                  <a:moveTo>
                    <a:pt x="24834" y="0"/>
                  </a:moveTo>
                  <a:cubicBezTo>
                    <a:pt x="11095" y="0"/>
                    <a:pt x="1" y="11125"/>
                    <a:pt x="1" y="24833"/>
                  </a:cubicBezTo>
                  <a:cubicBezTo>
                    <a:pt x="1" y="38542"/>
                    <a:pt x="11126" y="49666"/>
                    <a:pt x="24834" y="49666"/>
                  </a:cubicBezTo>
                  <a:cubicBezTo>
                    <a:pt x="38542" y="49666"/>
                    <a:pt x="49637" y="38542"/>
                    <a:pt x="49637" y="24833"/>
                  </a:cubicBezTo>
                  <a:cubicBezTo>
                    <a:pt x="49637" y="11125"/>
                    <a:pt x="38542" y="0"/>
                    <a:pt x="24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3"/>
            <p:cNvSpPr/>
            <p:nvPr/>
          </p:nvSpPr>
          <p:spPr>
            <a:xfrm>
              <a:off x="6340050" y="754850"/>
              <a:ext cx="1595800" cy="1595800"/>
            </a:xfrm>
            <a:custGeom>
              <a:avLst/>
              <a:gdLst/>
              <a:ahLst/>
              <a:cxnLst/>
              <a:rect l="l" t="t" r="r" b="b"/>
              <a:pathLst>
                <a:path w="63832" h="63832" fill="none" extrusionOk="0">
                  <a:moveTo>
                    <a:pt x="31916" y="1"/>
                  </a:moveTo>
                  <a:cubicBezTo>
                    <a:pt x="14286" y="1"/>
                    <a:pt x="0" y="14287"/>
                    <a:pt x="0" y="31916"/>
                  </a:cubicBezTo>
                  <a:cubicBezTo>
                    <a:pt x="0" y="49546"/>
                    <a:pt x="14286" y="63832"/>
                    <a:pt x="31916" y="63832"/>
                  </a:cubicBezTo>
                  <a:cubicBezTo>
                    <a:pt x="49515" y="63832"/>
                    <a:pt x="63831" y="49546"/>
                    <a:pt x="63831" y="31916"/>
                  </a:cubicBezTo>
                  <a:cubicBezTo>
                    <a:pt x="63831" y="14287"/>
                    <a:pt x="49515" y="1"/>
                    <a:pt x="31916" y="1"/>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3"/>
            <p:cNvSpPr/>
            <p:nvPr/>
          </p:nvSpPr>
          <p:spPr>
            <a:xfrm>
              <a:off x="6781550" y="1196350"/>
              <a:ext cx="712050" cy="712050"/>
            </a:xfrm>
            <a:custGeom>
              <a:avLst/>
              <a:gdLst/>
              <a:ahLst/>
              <a:cxnLst/>
              <a:rect l="l" t="t" r="r" b="b"/>
              <a:pathLst>
                <a:path w="28482" h="28482" extrusionOk="0">
                  <a:moveTo>
                    <a:pt x="14256" y="9667"/>
                  </a:moveTo>
                  <a:cubicBezTo>
                    <a:pt x="16779" y="9667"/>
                    <a:pt x="18815" y="11733"/>
                    <a:pt x="18815" y="14256"/>
                  </a:cubicBezTo>
                  <a:cubicBezTo>
                    <a:pt x="18815" y="16779"/>
                    <a:pt x="16779" y="18816"/>
                    <a:pt x="14256" y="18816"/>
                  </a:cubicBezTo>
                  <a:cubicBezTo>
                    <a:pt x="11703" y="18816"/>
                    <a:pt x="9666" y="16779"/>
                    <a:pt x="9666" y="14256"/>
                  </a:cubicBezTo>
                  <a:cubicBezTo>
                    <a:pt x="9666" y="11733"/>
                    <a:pt x="11703" y="9667"/>
                    <a:pt x="14256" y="9667"/>
                  </a:cubicBezTo>
                  <a:close/>
                  <a:moveTo>
                    <a:pt x="14256" y="1"/>
                  </a:moveTo>
                  <a:cubicBezTo>
                    <a:pt x="6384" y="1"/>
                    <a:pt x="0" y="6384"/>
                    <a:pt x="0" y="14256"/>
                  </a:cubicBezTo>
                  <a:cubicBezTo>
                    <a:pt x="0" y="22129"/>
                    <a:pt x="6384" y="28481"/>
                    <a:pt x="14256" y="28481"/>
                  </a:cubicBezTo>
                  <a:cubicBezTo>
                    <a:pt x="22098" y="28481"/>
                    <a:pt x="28481" y="22129"/>
                    <a:pt x="28481" y="14256"/>
                  </a:cubicBezTo>
                  <a:cubicBezTo>
                    <a:pt x="28481" y="6384"/>
                    <a:pt x="22098" y="1"/>
                    <a:pt x="14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23"/>
          <p:cNvSpPr txBox="1">
            <a:spLocks noGrp="1"/>
          </p:cNvSpPr>
          <p:nvPr>
            <p:ph type="subTitle" idx="1"/>
          </p:nvPr>
        </p:nvSpPr>
        <p:spPr>
          <a:xfrm>
            <a:off x="1235850" y="2511050"/>
            <a:ext cx="1914300" cy="508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57" name="Google Shape;657;p23"/>
          <p:cNvSpPr txBox="1">
            <a:spLocks noGrp="1"/>
          </p:cNvSpPr>
          <p:nvPr>
            <p:ph type="subTitle" idx="2"/>
          </p:nvPr>
        </p:nvSpPr>
        <p:spPr>
          <a:xfrm>
            <a:off x="1235850" y="2881226"/>
            <a:ext cx="1914300" cy="112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8" name="Google Shape;658;p23"/>
          <p:cNvSpPr txBox="1">
            <a:spLocks noGrp="1"/>
          </p:cNvSpPr>
          <p:nvPr>
            <p:ph type="subTitle" idx="3"/>
          </p:nvPr>
        </p:nvSpPr>
        <p:spPr>
          <a:xfrm>
            <a:off x="3614850" y="2881225"/>
            <a:ext cx="1914300" cy="112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9" name="Google Shape;659;p23"/>
          <p:cNvSpPr txBox="1">
            <a:spLocks noGrp="1"/>
          </p:cNvSpPr>
          <p:nvPr>
            <p:ph type="subTitle" idx="4"/>
          </p:nvPr>
        </p:nvSpPr>
        <p:spPr>
          <a:xfrm>
            <a:off x="5993850" y="2881225"/>
            <a:ext cx="1914300" cy="112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0" name="Google Shape;660;p23"/>
          <p:cNvSpPr txBox="1">
            <a:spLocks noGrp="1"/>
          </p:cNvSpPr>
          <p:nvPr>
            <p:ph type="subTitle" idx="5"/>
          </p:nvPr>
        </p:nvSpPr>
        <p:spPr>
          <a:xfrm>
            <a:off x="3614850" y="2511050"/>
            <a:ext cx="1914300" cy="508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1" name="Google Shape;661;p23"/>
          <p:cNvSpPr txBox="1">
            <a:spLocks noGrp="1"/>
          </p:cNvSpPr>
          <p:nvPr>
            <p:ph type="subTitle" idx="6"/>
          </p:nvPr>
        </p:nvSpPr>
        <p:spPr>
          <a:xfrm>
            <a:off x="5993850" y="2511050"/>
            <a:ext cx="1914300" cy="508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2" name="Google Shape;662;p23"/>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663"/>
        <p:cNvGrpSpPr/>
        <p:nvPr/>
      </p:nvGrpSpPr>
      <p:grpSpPr>
        <a:xfrm>
          <a:off x="0" y="0"/>
          <a:ext cx="0" cy="0"/>
          <a:chOff x="0" y="0"/>
          <a:chExt cx="0" cy="0"/>
        </a:xfrm>
      </p:grpSpPr>
      <p:sp>
        <p:nvSpPr>
          <p:cNvPr id="664" name="Google Shape;664;p24"/>
          <p:cNvSpPr/>
          <p:nvPr/>
        </p:nvSpPr>
        <p:spPr>
          <a:xfrm>
            <a:off x="-11563" y="464935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24"/>
          <p:cNvGrpSpPr/>
          <p:nvPr/>
        </p:nvGrpSpPr>
        <p:grpSpPr>
          <a:xfrm flipH="1">
            <a:off x="-1995452" y="407034"/>
            <a:ext cx="2691676" cy="2691631"/>
            <a:chOff x="5165750" y="-1146341"/>
            <a:chExt cx="2691676" cy="2691631"/>
          </a:xfrm>
        </p:grpSpPr>
        <p:sp>
          <p:nvSpPr>
            <p:cNvPr id="666" name="Google Shape;666;p24"/>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4"/>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4"/>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4"/>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4"/>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4"/>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4"/>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24"/>
          <p:cNvGrpSpPr/>
          <p:nvPr/>
        </p:nvGrpSpPr>
        <p:grpSpPr>
          <a:xfrm>
            <a:off x="5628833" y="4828856"/>
            <a:ext cx="2790375" cy="64975"/>
            <a:chOff x="5954300" y="4334988"/>
            <a:chExt cx="2790375" cy="64975"/>
          </a:xfrm>
        </p:grpSpPr>
        <p:sp>
          <p:nvSpPr>
            <p:cNvPr id="676" name="Google Shape;676;p24"/>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4"/>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4"/>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4"/>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4"/>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4"/>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4"/>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4"/>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4"/>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4"/>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4"/>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4"/>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4"/>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4"/>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4"/>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4"/>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4"/>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4"/>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4"/>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24"/>
          <p:cNvGrpSpPr/>
          <p:nvPr/>
        </p:nvGrpSpPr>
        <p:grpSpPr>
          <a:xfrm flipH="1">
            <a:off x="7841608" y="-320208"/>
            <a:ext cx="1604419" cy="1604360"/>
            <a:chOff x="-74975" y="157600"/>
            <a:chExt cx="1604419" cy="1604360"/>
          </a:xfrm>
        </p:grpSpPr>
        <p:sp>
          <p:nvSpPr>
            <p:cNvPr id="697" name="Google Shape;697;p24"/>
            <p:cNvSpPr/>
            <p:nvPr/>
          </p:nvSpPr>
          <p:spPr>
            <a:xfrm>
              <a:off x="399627" y="632159"/>
              <a:ext cx="1129817" cy="1129801"/>
            </a:xfrm>
            <a:custGeom>
              <a:avLst/>
              <a:gdLst/>
              <a:ahLst/>
              <a:cxnLst/>
              <a:rect l="l" t="t" r="r" b="b"/>
              <a:pathLst>
                <a:path w="70306" h="70305" extrusionOk="0">
                  <a:moveTo>
                    <a:pt x="0" y="0"/>
                  </a:moveTo>
                  <a:lnTo>
                    <a:pt x="0" y="70305"/>
                  </a:lnTo>
                  <a:lnTo>
                    <a:pt x="7030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4"/>
            <p:cNvSpPr/>
            <p:nvPr/>
          </p:nvSpPr>
          <p:spPr>
            <a:xfrm>
              <a:off x="238125" y="470675"/>
              <a:ext cx="824500" cy="824500"/>
            </a:xfrm>
            <a:custGeom>
              <a:avLst/>
              <a:gdLst/>
              <a:ahLst/>
              <a:cxnLst/>
              <a:rect l="l" t="t" r="r" b="b"/>
              <a:pathLst>
                <a:path w="32980" h="32980" extrusionOk="0">
                  <a:moveTo>
                    <a:pt x="0" y="0"/>
                  </a:moveTo>
                  <a:lnTo>
                    <a:pt x="0" y="32979"/>
                  </a:lnTo>
                  <a:lnTo>
                    <a:pt x="32979" y="0"/>
                  </a:lnTo>
                  <a:close/>
                </a:path>
              </a:pathLst>
            </a:custGeom>
            <a:solidFill>
              <a:srgbClr val="368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4"/>
            <p:cNvSpPr/>
            <p:nvPr/>
          </p:nvSpPr>
          <p:spPr>
            <a:xfrm>
              <a:off x="213025" y="44557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4"/>
            <p:cNvSpPr/>
            <p:nvPr/>
          </p:nvSpPr>
          <p:spPr>
            <a:xfrm>
              <a:off x="155275" y="38782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4"/>
            <p:cNvSpPr/>
            <p:nvPr/>
          </p:nvSpPr>
          <p:spPr>
            <a:xfrm>
              <a:off x="98300" y="330850"/>
              <a:ext cx="757625" cy="757625"/>
            </a:xfrm>
            <a:custGeom>
              <a:avLst/>
              <a:gdLst/>
              <a:ahLst/>
              <a:cxnLst/>
              <a:rect l="l" t="t" r="r" b="b"/>
              <a:pathLst>
                <a:path w="30305" h="30305" fill="none" extrusionOk="0">
                  <a:moveTo>
                    <a:pt x="0" y="30305"/>
                  </a:moveTo>
                  <a:lnTo>
                    <a:pt x="3030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4"/>
            <p:cNvSpPr/>
            <p:nvPr/>
          </p:nvSpPr>
          <p:spPr>
            <a:xfrm>
              <a:off x="40550" y="273100"/>
              <a:ext cx="758400" cy="758375"/>
            </a:xfrm>
            <a:custGeom>
              <a:avLst/>
              <a:gdLst/>
              <a:ahLst/>
              <a:cxnLst/>
              <a:rect l="l" t="t" r="r" b="b"/>
              <a:pathLst>
                <a:path w="30336"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4"/>
            <p:cNvSpPr/>
            <p:nvPr/>
          </p:nvSpPr>
          <p:spPr>
            <a:xfrm>
              <a:off x="-17200" y="215350"/>
              <a:ext cx="758375" cy="758375"/>
            </a:xfrm>
            <a:custGeom>
              <a:avLst/>
              <a:gdLst/>
              <a:ahLst/>
              <a:cxnLst/>
              <a:rect l="l" t="t" r="r" b="b"/>
              <a:pathLst>
                <a:path w="30335"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4"/>
            <p:cNvSpPr/>
            <p:nvPr/>
          </p:nvSpPr>
          <p:spPr>
            <a:xfrm>
              <a:off x="-74975" y="157600"/>
              <a:ext cx="758400" cy="758375"/>
            </a:xfrm>
            <a:custGeom>
              <a:avLst/>
              <a:gdLst/>
              <a:ahLst/>
              <a:cxnLst/>
              <a:rect l="l" t="t" r="r" b="b"/>
              <a:pathLst>
                <a:path w="30336" h="30335" fill="none" extrusionOk="0">
                  <a:moveTo>
                    <a:pt x="1" y="30335"/>
                  </a:moveTo>
                  <a:lnTo>
                    <a:pt x="30336"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4"/>
            <p:cNvSpPr/>
            <p:nvPr/>
          </p:nvSpPr>
          <p:spPr>
            <a:xfrm>
              <a:off x="238125" y="470675"/>
              <a:ext cx="824500" cy="824500"/>
            </a:xfrm>
            <a:custGeom>
              <a:avLst/>
              <a:gdLst/>
              <a:ahLst/>
              <a:cxnLst/>
              <a:rect l="l" t="t" r="r" b="b"/>
              <a:pathLst>
                <a:path w="32980" h="32980" fill="none" extrusionOk="0">
                  <a:moveTo>
                    <a:pt x="0" y="0"/>
                  </a:moveTo>
                  <a:lnTo>
                    <a:pt x="0" y="32979"/>
                  </a:lnTo>
                  <a:lnTo>
                    <a:pt x="32979" y="0"/>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6" name="Google Shape;706;p24"/>
          <p:cNvSpPr txBox="1">
            <a:spLocks noGrp="1"/>
          </p:cNvSpPr>
          <p:nvPr>
            <p:ph type="subTitle" idx="1"/>
          </p:nvPr>
        </p:nvSpPr>
        <p:spPr>
          <a:xfrm>
            <a:off x="2314613" y="1788875"/>
            <a:ext cx="1891500" cy="465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7" name="Google Shape;707;p24"/>
          <p:cNvSpPr txBox="1">
            <a:spLocks noGrp="1"/>
          </p:cNvSpPr>
          <p:nvPr>
            <p:ph type="subTitle" idx="2"/>
          </p:nvPr>
        </p:nvSpPr>
        <p:spPr>
          <a:xfrm>
            <a:off x="2314613" y="2115203"/>
            <a:ext cx="18915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8" name="Google Shape;708;p24"/>
          <p:cNvSpPr txBox="1">
            <a:spLocks noGrp="1"/>
          </p:cNvSpPr>
          <p:nvPr>
            <p:ph type="subTitle" idx="3"/>
          </p:nvPr>
        </p:nvSpPr>
        <p:spPr>
          <a:xfrm>
            <a:off x="4937889" y="2115203"/>
            <a:ext cx="1891500" cy="572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9" name="Google Shape;709;p24"/>
          <p:cNvSpPr txBox="1">
            <a:spLocks noGrp="1"/>
          </p:cNvSpPr>
          <p:nvPr>
            <p:ph type="subTitle" idx="4"/>
          </p:nvPr>
        </p:nvSpPr>
        <p:spPr>
          <a:xfrm>
            <a:off x="2314613" y="3415471"/>
            <a:ext cx="18915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0" name="Google Shape;710;p24"/>
          <p:cNvSpPr txBox="1">
            <a:spLocks noGrp="1"/>
          </p:cNvSpPr>
          <p:nvPr>
            <p:ph type="subTitle" idx="5"/>
          </p:nvPr>
        </p:nvSpPr>
        <p:spPr>
          <a:xfrm>
            <a:off x="4937889" y="3415471"/>
            <a:ext cx="1891500" cy="572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1" name="Google Shape;711;p24"/>
          <p:cNvSpPr txBox="1">
            <a:spLocks noGrp="1"/>
          </p:cNvSpPr>
          <p:nvPr>
            <p:ph type="subTitle" idx="6"/>
          </p:nvPr>
        </p:nvSpPr>
        <p:spPr>
          <a:xfrm>
            <a:off x="2314613" y="2981693"/>
            <a:ext cx="18915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12" name="Google Shape;712;p24"/>
          <p:cNvSpPr txBox="1">
            <a:spLocks noGrp="1"/>
          </p:cNvSpPr>
          <p:nvPr>
            <p:ph type="subTitle" idx="7"/>
          </p:nvPr>
        </p:nvSpPr>
        <p:spPr>
          <a:xfrm>
            <a:off x="4937887" y="1788875"/>
            <a:ext cx="1891500" cy="4653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13" name="Google Shape;713;p24"/>
          <p:cNvSpPr txBox="1">
            <a:spLocks noGrp="1"/>
          </p:cNvSpPr>
          <p:nvPr>
            <p:ph type="subTitle" idx="8"/>
          </p:nvPr>
        </p:nvSpPr>
        <p:spPr>
          <a:xfrm>
            <a:off x="4937887" y="2981693"/>
            <a:ext cx="1891500" cy="5727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14" name="Google Shape;714;p24"/>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6">
  <p:cSld name="CUSTOM_8">
    <p:spTree>
      <p:nvGrpSpPr>
        <p:cNvPr id="1" name="Shape 1062"/>
        <p:cNvGrpSpPr/>
        <p:nvPr/>
      </p:nvGrpSpPr>
      <p:grpSpPr>
        <a:xfrm>
          <a:off x="0" y="0"/>
          <a:ext cx="0" cy="0"/>
          <a:chOff x="0" y="0"/>
          <a:chExt cx="0" cy="0"/>
        </a:xfrm>
      </p:grpSpPr>
      <p:sp>
        <p:nvSpPr>
          <p:cNvPr id="1063" name="Google Shape;1063;p36"/>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64" name="Google Shape;1064;p36"/>
          <p:cNvGrpSpPr/>
          <p:nvPr/>
        </p:nvGrpSpPr>
        <p:grpSpPr>
          <a:xfrm rot="10800000">
            <a:off x="-1421297" y="-502690"/>
            <a:ext cx="3382300" cy="1993950"/>
            <a:chOff x="1317925" y="2802775"/>
            <a:chExt cx="3382300" cy="1993950"/>
          </a:xfrm>
        </p:grpSpPr>
        <p:sp>
          <p:nvSpPr>
            <p:cNvPr id="1065" name="Google Shape;1065;p36"/>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6"/>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6"/>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6"/>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6"/>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6"/>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6"/>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6"/>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6"/>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6"/>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36"/>
          <p:cNvGrpSpPr/>
          <p:nvPr/>
        </p:nvGrpSpPr>
        <p:grpSpPr>
          <a:xfrm>
            <a:off x="3176813" y="4566944"/>
            <a:ext cx="2790375" cy="64975"/>
            <a:chOff x="5954300" y="4334988"/>
            <a:chExt cx="2790375" cy="64975"/>
          </a:xfrm>
        </p:grpSpPr>
        <p:sp>
          <p:nvSpPr>
            <p:cNvPr id="1078" name="Google Shape;1078;p36"/>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6"/>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6"/>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6"/>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6"/>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6"/>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6"/>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6"/>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6"/>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6"/>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6"/>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6"/>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6"/>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6"/>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6"/>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6"/>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6"/>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6"/>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6"/>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6"/>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36"/>
          <p:cNvGrpSpPr/>
          <p:nvPr/>
        </p:nvGrpSpPr>
        <p:grpSpPr>
          <a:xfrm>
            <a:off x="8482509" y="1395590"/>
            <a:ext cx="1359460" cy="1359460"/>
            <a:chOff x="3901550" y="2223725"/>
            <a:chExt cx="1557050" cy="1557050"/>
          </a:xfrm>
        </p:grpSpPr>
        <p:sp>
          <p:nvSpPr>
            <p:cNvPr id="1099" name="Google Shape;1099;p36"/>
            <p:cNvSpPr/>
            <p:nvPr/>
          </p:nvSpPr>
          <p:spPr>
            <a:xfrm>
              <a:off x="4212350" y="2535275"/>
              <a:ext cx="934700" cy="933925"/>
            </a:xfrm>
            <a:custGeom>
              <a:avLst/>
              <a:gdLst/>
              <a:ahLst/>
              <a:cxnLst/>
              <a:rect l="l" t="t" r="r" b="b"/>
              <a:pathLst>
                <a:path w="37388" h="37357" extrusionOk="0">
                  <a:moveTo>
                    <a:pt x="18694" y="1"/>
                  </a:moveTo>
                  <a:cubicBezTo>
                    <a:pt x="8390" y="1"/>
                    <a:pt x="1" y="8360"/>
                    <a:pt x="1" y="18664"/>
                  </a:cubicBezTo>
                  <a:cubicBezTo>
                    <a:pt x="1" y="28998"/>
                    <a:pt x="8390" y="37357"/>
                    <a:pt x="18694" y="37357"/>
                  </a:cubicBezTo>
                  <a:cubicBezTo>
                    <a:pt x="29028" y="37357"/>
                    <a:pt x="37387" y="28998"/>
                    <a:pt x="37387" y="18664"/>
                  </a:cubicBezTo>
                  <a:cubicBezTo>
                    <a:pt x="37387" y="8360"/>
                    <a:pt x="29028" y="1"/>
                    <a:pt x="1869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6"/>
            <p:cNvSpPr/>
            <p:nvPr/>
          </p:nvSpPr>
          <p:spPr>
            <a:xfrm>
              <a:off x="4385600" y="2707775"/>
              <a:ext cx="588950" cy="588950"/>
            </a:xfrm>
            <a:custGeom>
              <a:avLst/>
              <a:gdLst/>
              <a:ahLst/>
              <a:cxnLst/>
              <a:rect l="l" t="t" r="r" b="b"/>
              <a:pathLst>
                <a:path w="23558" h="23558" fill="none" extrusionOk="0">
                  <a:moveTo>
                    <a:pt x="23557" y="11764"/>
                  </a:moveTo>
                  <a:cubicBezTo>
                    <a:pt x="23557" y="18268"/>
                    <a:pt x="18269" y="23557"/>
                    <a:pt x="11764" y="23557"/>
                  </a:cubicBezTo>
                  <a:cubicBezTo>
                    <a:pt x="5259" y="23557"/>
                    <a:pt x="1" y="18268"/>
                    <a:pt x="1" y="11764"/>
                  </a:cubicBezTo>
                  <a:cubicBezTo>
                    <a:pt x="1" y="5259"/>
                    <a:pt x="5259" y="1"/>
                    <a:pt x="11764" y="1"/>
                  </a:cubicBezTo>
                  <a:cubicBezTo>
                    <a:pt x="18269" y="1"/>
                    <a:pt x="23557" y="5259"/>
                    <a:pt x="23557" y="11764"/>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6"/>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6"/>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6"/>
            <p:cNvSpPr/>
            <p:nvPr/>
          </p:nvSpPr>
          <p:spPr>
            <a:xfrm>
              <a:off x="3901550" y="2223725"/>
              <a:ext cx="1557050" cy="1557050"/>
            </a:xfrm>
            <a:custGeom>
              <a:avLst/>
              <a:gdLst/>
              <a:ahLst/>
              <a:cxnLst/>
              <a:rect l="l" t="t" r="r" b="b"/>
              <a:pathLst>
                <a:path w="62282" h="62282" extrusionOk="0">
                  <a:moveTo>
                    <a:pt x="31126" y="5259"/>
                  </a:moveTo>
                  <a:cubicBezTo>
                    <a:pt x="45412" y="5259"/>
                    <a:pt x="57023" y="16840"/>
                    <a:pt x="57023" y="31126"/>
                  </a:cubicBezTo>
                  <a:cubicBezTo>
                    <a:pt x="57023" y="45442"/>
                    <a:pt x="45412" y="57023"/>
                    <a:pt x="31126" y="57023"/>
                  </a:cubicBezTo>
                  <a:cubicBezTo>
                    <a:pt x="16840" y="57023"/>
                    <a:pt x="5259" y="45442"/>
                    <a:pt x="5259" y="31126"/>
                  </a:cubicBezTo>
                  <a:cubicBezTo>
                    <a:pt x="5259" y="16840"/>
                    <a:pt x="16840" y="5259"/>
                    <a:pt x="31126" y="5259"/>
                  </a:cubicBezTo>
                  <a:close/>
                  <a:moveTo>
                    <a:pt x="31126" y="1"/>
                  </a:moveTo>
                  <a:cubicBezTo>
                    <a:pt x="13922" y="1"/>
                    <a:pt x="1" y="13952"/>
                    <a:pt x="1" y="31126"/>
                  </a:cubicBezTo>
                  <a:cubicBezTo>
                    <a:pt x="1" y="48330"/>
                    <a:pt x="13922" y="62281"/>
                    <a:pt x="31126" y="62281"/>
                  </a:cubicBezTo>
                  <a:cubicBezTo>
                    <a:pt x="48330" y="62281"/>
                    <a:pt x="62281" y="48330"/>
                    <a:pt x="62281" y="31126"/>
                  </a:cubicBezTo>
                  <a:cubicBezTo>
                    <a:pt x="62281" y="13952"/>
                    <a:pt x="48330" y="1"/>
                    <a:pt x="31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193"/>
        <p:cNvGrpSpPr/>
        <p:nvPr/>
      </p:nvGrpSpPr>
      <p:grpSpPr>
        <a:xfrm>
          <a:off x="0" y="0"/>
          <a:ext cx="0" cy="0"/>
          <a:chOff x="0" y="0"/>
          <a:chExt cx="0" cy="0"/>
        </a:xfrm>
      </p:grpSpPr>
      <p:grpSp>
        <p:nvGrpSpPr>
          <p:cNvPr id="1194" name="Google Shape;1194;p41"/>
          <p:cNvGrpSpPr/>
          <p:nvPr/>
        </p:nvGrpSpPr>
        <p:grpSpPr>
          <a:xfrm>
            <a:off x="8430750" y="1225934"/>
            <a:ext cx="2691676" cy="2691631"/>
            <a:chOff x="5165750" y="-1146341"/>
            <a:chExt cx="2691676" cy="2691631"/>
          </a:xfrm>
        </p:grpSpPr>
        <p:sp>
          <p:nvSpPr>
            <p:cNvPr id="1195" name="Google Shape;1195;p41"/>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1"/>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1"/>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1"/>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1"/>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1"/>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1"/>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41"/>
          <p:cNvGrpSpPr/>
          <p:nvPr/>
        </p:nvGrpSpPr>
        <p:grpSpPr>
          <a:xfrm>
            <a:off x="713225" y="4828856"/>
            <a:ext cx="2790375" cy="64975"/>
            <a:chOff x="5954300" y="4334988"/>
            <a:chExt cx="2790375" cy="64975"/>
          </a:xfrm>
        </p:grpSpPr>
        <p:sp>
          <p:nvSpPr>
            <p:cNvPr id="1205" name="Google Shape;1205;p41"/>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1"/>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1"/>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1"/>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1"/>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1"/>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1"/>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1"/>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1"/>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1"/>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1"/>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1"/>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1"/>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1"/>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1"/>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1"/>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1"/>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1"/>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1"/>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1"/>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225;p41"/>
          <p:cNvGrpSpPr/>
          <p:nvPr/>
        </p:nvGrpSpPr>
        <p:grpSpPr>
          <a:xfrm>
            <a:off x="-319052" y="-320208"/>
            <a:ext cx="1604419" cy="1604360"/>
            <a:chOff x="-74975" y="157600"/>
            <a:chExt cx="1604419" cy="1604360"/>
          </a:xfrm>
        </p:grpSpPr>
        <p:sp>
          <p:nvSpPr>
            <p:cNvPr id="1226" name="Google Shape;1226;p41"/>
            <p:cNvSpPr/>
            <p:nvPr/>
          </p:nvSpPr>
          <p:spPr>
            <a:xfrm>
              <a:off x="399627" y="632159"/>
              <a:ext cx="1129817" cy="1129801"/>
            </a:xfrm>
            <a:custGeom>
              <a:avLst/>
              <a:gdLst/>
              <a:ahLst/>
              <a:cxnLst/>
              <a:rect l="l" t="t" r="r" b="b"/>
              <a:pathLst>
                <a:path w="70306" h="70305" extrusionOk="0">
                  <a:moveTo>
                    <a:pt x="0" y="0"/>
                  </a:moveTo>
                  <a:lnTo>
                    <a:pt x="0" y="70305"/>
                  </a:lnTo>
                  <a:lnTo>
                    <a:pt x="7030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1"/>
            <p:cNvSpPr/>
            <p:nvPr/>
          </p:nvSpPr>
          <p:spPr>
            <a:xfrm>
              <a:off x="238125" y="470675"/>
              <a:ext cx="824500" cy="824500"/>
            </a:xfrm>
            <a:custGeom>
              <a:avLst/>
              <a:gdLst/>
              <a:ahLst/>
              <a:cxnLst/>
              <a:rect l="l" t="t" r="r" b="b"/>
              <a:pathLst>
                <a:path w="32980" h="32980" extrusionOk="0">
                  <a:moveTo>
                    <a:pt x="0" y="0"/>
                  </a:moveTo>
                  <a:lnTo>
                    <a:pt x="0" y="32979"/>
                  </a:lnTo>
                  <a:lnTo>
                    <a:pt x="32979" y="0"/>
                  </a:lnTo>
                  <a:close/>
                </a:path>
              </a:pathLst>
            </a:custGeom>
            <a:solidFill>
              <a:srgbClr val="368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1"/>
            <p:cNvSpPr/>
            <p:nvPr/>
          </p:nvSpPr>
          <p:spPr>
            <a:xfrm>
              <a:off x="213025" y="44557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1"/>
            <p:cNvSpPr/>
            <p:nvPr/>
          </p:nvSpPr>
          <p:spPr>
            <a:xfrm>
              <a:off x="155275" y="38782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1"/>
            <p:cNvSpPr/>
            <p:nvPr/>
          </p:nvSpPr>
          <p:spPr>
            <a:xfrm>
              <a:off x="98300" y="330850"/>
              <a:ext cx="757625" cy="757625"/>
            </a:xfrm>
            <a:custGeom>
              <a:avLst/>
              <a:gdLst/>
              <a:ahLst/>
              <a:cxnLst/>
              <a:rect l="l" t="t" r="r" b="b"/>
              <a:pathLst>
                <a:path w="30305" h="30305" fill="none" extrusionOk="0">
                  <a:moveTo>
                    <a:pt x="0" y="30305"/>
                  </a:moveTo>
                  <a:lnTo>
                    <a:pt x="3030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1"/>
            <p:cNvSpPr/>
            <p:nvPr/>
          </p:nvSpPr>
          <p:spPr>
            <a:xfrm>
              <a:off x="40550" y="273100"/>
              <a:ext cx="758400" cy="758375"/>
            </a:xfrm>
            <a:custGeom>
              <a:avLst/>
              <a:gdLst/>
              <a:ahLst/>
              <a:cxnLst/>
              <a:rect l="l" t="t" r="r" b="b"/>
              <a:pathLst>
                <a:path w="30336"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1"/>
            <p:cNvSpPr/>
            <p:nvPr/>
          </p:nvSpPr>
          <p:spPr>
            <a:xfrm>
              <a:off x="-17200" y="215350"/>
              <a:ext cx="758375" cy="758375"/>
            </a:xfrm>
            <a:custGeom>
              <a:avLst/>
              <a:gdLst/>
              <a:ahLst/>
              <a:cxnLst/>
              <a:rect l="l" t="t" r="r" b="b"/>
              <a:pathLst>
                <a:path w="30335"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1"/>
            <p:cNvSpPr/>
            <p:nvPr/>
          </p:nvSpPr>
          <p:spPr>
            <a:xfrm>
              <a:off x="-74975" y="157600"/>
              <a:ext cx="758400" cy="758375"/>
            </a:xfrm>
            <a:custGeom>
              <a:avLst/>
              <a:gdLst/>
              <a:ahLst/>
              <a:cxnLst/>
              <a:rect l="l" t="t" r="r" b="b"/>
              <a:pathLst>
                <a:path w="30336" h="30335" fill="none" extrusionOk="0">
                  <a:moveTo>
                    <a:pt x="1" y="30335"/>
                  </a:moveTo>
                  <a:lnTo>
                    <a:pt x="30336"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1"/>
            <p:cNvSpPr/>
            <p:nvPr/>
          </p:nvSpPr>
          <p:spPr>
            <a:xfrm>
              <a:off x="238125" y="470675"/>
              <a:ext cx="824500" cy="824500"/>
            </a:xfrm>
            <a:custGeom>
              <a:avLst/>
              <a:gdLst/>
              <a:ahLst/>
              <a:cxnLst/>
              <a:rect l="l" t="t" r="r" b="b"/>
              <a:pathLst>
                <a:path w="32980" h="32980" fill="none" extrusionOk="0">
                  <a:moveTo>
                    <a:pt x="0" y="0"/>
                  </a:moveTo>
                  <a:lnTo>
                    <a:pt x="0" y="32979"/>
                  </a:lnTo>
                  <a:lnTo>
                    <a:pt x="32979" y="0"/>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235"/>
        <p:cNvGrpSpPr/>
        <p:nvPr/>
      </p:nvGrpSpPr>
      <p:grpSpPr>
        <a:xfrm>
          <a:off x="0" y="0"/>
          <a:ext cx="0" cy="0"/>
          <a:chOff x="0" y="0"/>
          <a:chExt cx="0" cy="0"/>
        </a:xfrm>
      </p:grpSpPr>
      <p:grpSp>
        <p:nvGrpSpPr>
          <p:cNvPr id="1236" name="Google Shape;1236;p42"/>
          <p:cNvGrpSpPr/>
          <p:nvPr/>
        </p:nvGrpSpPr>
        <p:grpSpPr>
          <a:xfrm>
            <a:off x="7271250" y="3754850"/>
            <a:ext cx="3382300" cy="1993950"/>
            <a:chOff x="1317925" y="2802775"/>
            <a:chExt cx="3382300" cy="1993950"/>
          </a:xfrm>
        </p:grpSpPr>
        <p:sp>
          <p:nvSpPr>
            <p:cNvPr id="1237" name="Google Shape;1237;p42"/>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2"/>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2"/>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2"/>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2"/>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2"/>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2"/>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2"/>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2"/>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2"/>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2"/>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2"/>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42"/>
          <p:cNvGrpSpPr/>
          <p:nvPr/>
        </p:nvGrpSpPr>
        <p:grpSpPr>
          <a:xfrm flipH="1">
            <a:off x="2244842" y="345725"/>
            <a:ext cx="4489475" cy="193775"/>
            <a:chOff x="1784500" y="1867350"/>
            <a:chExt cx="4489475" cy="193775"/>
          </a:xfrm>
        </p:grpSpPr>
        <p:sp>
          <p:nvSpPr>
            <p:cNvPr id="1250" name="Google Shape;1250;p42"/>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2"/>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2"/>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3" name="Google Shape;1253;p42"/>
          <p:cNvSpPr/>
          <p:nvPr/>
        </p:nvSpPr>
        <p:spPr>
          <a:xfrm>
            <a:off x="4" y="464935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225" y="1308450"/>
            <a:ext cx="7717500" cy="3260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65" r:id="rId4"/>
    <p:sldLayoutId id="2147483669" r:id="rId5"/>
    <p:sldLayoutId id="2147483670" r:id="rId6"/>
    <p:sldLayoutId id="2147483682" r:id="rId7"/>
    <p:sldLayoutId id="2147483687" r:id="rId8"/>
    <p:sldLayoutId id="214748368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p15:clr>
            <a:srgbClr val="FF0000"/>
          </p15:clr>
        </p15:guide>
        <p15:guide id="2" pos="2880">
          <p15:clr>
            <a:srgbClr val="FF0000"/>
          </p15:clr>
        </p15:guide>
        <p15:guide id="3" pos="449">
          <p15:clr>
            <a:srgbClr val="FF0000"/>
          </p15:clr>
        </p15:guide>
        <p15:guide id="4" pos="5311">
          <p15:clr>
            <a:srgbClr val="FF0000"/>
          </p15:clr>
        </p15:guide>
        <p15:guide id="5" orient="horz" pos="340">
          <p15:clr>
            <a:srgbClr val="FF0000"/>
          </p15:clr>
        </p15:guide>
        <p15:guide id="6" orient="horz" pos="2897">
          <p15:clr>
            <a:srgbClr val="FF000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263"/>
        <p:cNvGrpSpPr/>
        <p:nvPr/>
      </p:nvGrpSpPr>
      <p:grpSpPr>
        <a:xfrm>
          <a:off x="0" y="0"/>
          <a:ext cx="0" cy="0"/>
          <a:chOff x="0" y="0"/>
          <a:chExt cx="0" cy="0"/>
        </a:xfrm>
      </p:grpSpPr>
      <p:sp>
        <p:nvSpPr>
          <p:cNvPr id="1264" name="Google Shape;1264;p46"/>
          <p:cNvSpPr txBox="1">
            <a:spLocks noGrp="1"/>
          </p:cNvSpPr>
          <p:nvPr>
            <p:ph type="ctrTitle"/>
          </p:nvPr>
        </p:nvSpPr>
        <p:spPr>
          <a:xfrm>
            <a:off x="2097041" y="2399937"/>
            <a:ext cx="5957299" cy="2171400"/>
          </a:xfrm>
          <a:prstGeom prst="rect">
            <a:avLst/>
          </a:prstGeom>
        </p:spPr>
        <p:txBody>
          <a:bodyPr spcFirstLastPara="1" wrap="square" lIns="91425" tIns="91425" rIns="91425" bIns="91425" anchor="ctr" anchorCtr="0">
            <a:noAutofit/>
          </a:bodyPr>
          <a:lstStyle/>
          <a:p>
            <a:pPr lvl="0" algn="l"/>
            <a:r>
              <a:rPr lang="en" sz="2000" dirty="0"/>
              <a:t>Topic 			: </a:t>
            </a:r>
            <a:r>
              <a:rPr lang="en-US" sz="2000" dirty="0" smtClean="0"/>
              <a:t>A Smart Healthcare Platform</a:t>
            </a:r>
            <a:r>
              <a:rPr lang="en" sz="2000" dirty="0"/>
              <a:t/>
            </a:r>
            <a:br>
              <a:rPr lang="en" sz="2000" dirty="0"/>
            </a:br>
            <a:r>
              <a:rPr lang="en" sz="2000" dirty="0"/>
              <a:t>Domain		: </a:t>
            </a:r>
            <a:r>
              <a:rPr lang="en" sz="1600" dirty="0" smtClean="0"/>
              <a:t>Health</a:t>
            </a:r>
            <a:r>
              <a:rPr lang="en" sz="2000" dirty="0"/>
              <a:t/>
            </a:r>
            <a:br>
              <a:rPr lang="en" sz="2000" dirty="0"/>
            </a:br>
            <a:r>
              <a:rPr lang="en" sz="2000" dirty="0"/>
              <a:t>Team ID		: </a:t>
            </a:r>
            <a:r>
              <a:rPr lang="en" sz="1600" dirty="0" smtClean="0"/>
              <a:t>131</a:t>
            </a:r>
            <a:r>
              <a:rPr lang="en" sz="2000" dirty="0"/>
              <a:t/>
            </a:r>
            <a:br>
              <a:rPr lang="en" sz="2000" dirty="0"/>
            </a:br>
            <a:r>
              <a:rPr lang="en" sz="2000" dirty="0"/>
              <a:t>Team name		: </a:t>
            </a:r>
            <a:r>
              <a:rPr lang="en" sz="2000" dirty="0" smtClean="0"/>
              <a:t>winks</a:t>
            </a:r>
            <a:r>
              <a:rPr lang="en" sz="2000" dirty="0"/>
              <a:t/>
            </a:r>
            <a:br>
              <a:rPr lang="en" sz="2000" dirty="0"/>
            </a:br>
            <a:r>
              <a:rPr lang="en" sz="2000" dirty="0"/>
              <a:t>Team members	: </a:t>
            </a:r>
            <a:r>
              <a:rPr lang="en" sz="2000" dirty="0" smtClean="0"/>
              <a:t>2303A51530</a:t>
            </a:r>
            <a:br>
              <a:rPr lang="en" sz="2000" dirty="0" smtClean="0"/>
            </a:br>
            <a:r>
              <a:rPr lang="en" sz="2000" dirty="0" smtClean="0"/>
              <a:t>                                          :2303A51442</a:t>
            </a:r>
            <a:br>
              <a:rPr lang="en" sz="2000" dirty="0" smtClean="0"/>
            </a:br>
            <a:r>
              <a:rPr lang="en" sz="1600" dirty="0"/>
              <a:t/>
            </a:r>
            <a:br>
              <a:rPr lang="en" sz="1600" dirty="0"/>
            </a:br>
            <a:r>
              <a:rPr lang="en" sz="2000" dirty="0"/>
              <a:t>				</a:t>
            </a:r>
            <a:br>
              <a:rPr lang="en" sz="2000" dirty="0"/>
            </a:br>
            <a:endParaRPr sz="2000" dirty="0">
              <a:solidFill>
                <a:schemeClr val="lt1"/>
              </a:solidFill>
            </a:endParaRPr>
          </a:p>
        </p:txBody>
      </p:sp>
      <p:grpSp>
        <p:nvGrpSpPr>
          <p:cNvPr id="1266" name="Google Shape;1266;p46"/>
          <p:cNvGrpSpPr/>
          <p:nvPr/>
        </p:nvGrpSpPr>
        <p:grpSpPr>
          <a:xfrm rot="2725619">
            <a:off x="-68482" y="-49524"/>
            <a:ext cx="1895833" cy="1895866"/>
            <a:chOff x="3835450" y="-252000"/>
            <a:chExt cx="1445325" cy="1445350"/>
          </a:xfrm>
        </p:grpSpPr>
        <p:sp>
          <p:nvSpPr>
            <p:cNvPr id="1267" name="Google Shape;1267;p46"/>
            <p:cNvSpPr/>
            <p:nvPr/>
          </p:nvSpPr>
          <p:spPr>
            <a:xfrm>
              <a:off x="3835450" y="-252000"/>
              <a:ext cx="1445325" cy="1445350"/>
            </a:xfrm>
            <a:custGeom>
              <a:avLst/>
              <a:gdLst/>
              <a:ahLst/>
              <a:cxnLst/>
              <a:rect l="l" t="t" r="r" b="b"/>
              <a:pathLst>
                <a:path w="57813" h="57814" fill="none" extrusionOk="0">
                  <a:moveTo>
                    <a:pt x="43375" y="14439"/>
                  </a:moveTo>
                  <a:lnTo>
                    <a:pt x="28907" y="1"/>
                  </a:lnTo>
                  <a:lnTo>
                    <a:pt x="14438" y="14439"/>
                  </a:lnTo>
                  <a:lnTo>
                    <a:pt x="0" y="28907"/>
                  </a:lnTo>
                  <a:lnTo>
                    <a:pt x="14438" y="43375"/>
                  </a:lnTo>
                  <a:lnTo>
                    <a:pt x="28907" y="57813"/>
                  </a:lnTo>
                  <a:lnTo>
                    <a:pt x="43375" y="43375"/>
                  </a:lnTo>
                  <a:lnTo>
                    <a:pt x="57813" y="2890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6"/>
            <p:cNvSpPr/>
            <p:nvPr/>
          </p:nvSpPr>
          <p:spPr>
            <a:xfrm>
              <a:off x="3972225" y="-115200"/>
              <a:ext cx="1171775" cy="1171750"/>
            </a:xfrm>
            <a:custGeom>
              <a:avLst/>
              <a:gdLst/>
              <a:ahLst/>
              <a:cxnLst/>
              <a:rect l="l" t="t" r="r" b="b"/>
              <a:pathLst>
                <a:path w="46871" h="46870" fill="none" extrusionOk="0">
                  <a:moveTo>
                    <a:pt x="46871" y="23435"/>
                  </a:moveTo>
                  <a:lnTo>
                    <a:pt x="35138" y="11733"/>
                  </a:lnTo>
                  <a:lnTo>
                    <a:pt x="23436" y="0"/>
                  </a:lnTo>
                  <a:lnTo>
                    <a:pt x="11733" y="11733"/>
                  </a:lnTo>
                  <a:lnTo>
                    <a:pt x="0" y="23435"/>
                  </a:lnTo>
                  <a:lnTo>
                    <a:pt x="11733" y="35137"/>
                  </a:lnTo>
                  <a:lnTo>
                    <a:pt x="23436" y="46870"/>
                  </a:lnTo>
                  <a:lnTo>
                    <a:pt x="35138" y="3513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6"/>
            <p:cNvSpPr/>
            <p:nvPr/>
          </p:nvSpPr>
          <p:spPr>
            <a:xfrm>
              <a:off x="4109775" y="22325"/>
              <a:ext cx="896700" cy="896700"/>
            </a:xfrm>
            <a:custGeom>
              <a:avLst/>
              <a:gdLst/>
              <a:ahLst/>
              <a:cxnLst/>
              <a:rect l="l" t="t" r="r" b="b"/>
              <a:pathLst>
                <a:path w="35868" h="35868" fill="none" extrusionOk="0">
                  <a:moveTo>
                    <a:pt x="35867" y="17934"/>
                  </a:moveTo>
                  <a:lnTo>
                    <a:pt x="26900" y="8967"/>
                  </a:lnTo>
                  <a:lnTo>
                    <a:pt x="17934" y="1"/>
                  </a:lnTo>
                  <a:lnTo>
                    <a:pt x="8967" y="8967"/>
                  </a:lnTo>
                  <a:lnTo>
                    <a:pt x="0" y="17934"/>
                  </a:lnTo>
                  <a:lnTo>
                    <a:pt x="8967" y="26901"/>
                  </a:lnTo>
                  <a:lnTo>
                    <a:pt x="17934" y="35867"/>
                  </a:lnTo>
                  <a:lnTo>
                    <a:pt x="26900" y="2690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6"/>
            <p:cNvSpPr/>
            <p:nvPr/>
          </p:nvSpPr>
          <p:spPr>
            <a:xfrm>
              <a:off x="4247300" y="159875"/>
              <a:ext cx="621625" cy="621600"/>
            </a:xfrm>
            <a:custGeom>
              <a:avLst/>
              <a:gdLst/>
              <a:ahLst/>
              <a:cxnLst/>
              <a:rect l="l" t="t" r="r" b="b"/>
              <a:pathLst>
                <a:path w="24865" h="24864" fill="none" extrusionOk="0">
                  <a:moveTo>
                    <a:pt x="24864" y="12432"/>
                  </a:moveTo>
                  <a:lnTo>
                    <a:pt x="18664" y="6201"/>
                  </a:lnTo>
                  <a:lnTo>
                    <a:pt x="12433" y="0"/>
                  </a:lnTo>
                  <a:lnTo>
                    <a:pt x="6201" y="6201"/>
                  </a:lnTo>
                  <a:lnTo>
                    <a:pt x="1" y="12432"/>
                  </a:lnTo>
                  <a:lnTo>
                    <a:pt x="6201" y="18663"/>
                  </a:lnTo>
                  <a:lnTo>
                    <a:pt x="12433" y="24864"/>
                  </a:lnTo>
                  <a:lnTo>
                    <a:pt x="18664" y="18663"/>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6"/>
            <p:cNvSpPr/>
            <p:nvPr/>
          </p:nvSpPr>
          <p:spPr>
            <a:xfrm>
              <a:off x="4384075" y="296650"/>
              <a:ext cx="348075" cy="348050"/>
            </a:xfrm>
            <a:custGeom>
              <a:avLst/>
              <a:gdLst/>
              <a:ahLst/>
              <a:cxnLst/>
              <a:rect l="l" t="t" r="r" b="b"/>
              <a:pathLst>
                <a:path w="13923" h="13922" fill="none" extrusionOk="0">
                  <a:moveTo>
                    <a:pt x="10427" y="3496"/>
                  </a:moveTo>
                  <a:lnTo>
                    <a:pt x="6962" y="0"/>
                  </a:lnTo>
                  <a:lnTo>
                    <a:pt x="3496" y="3496"/>
                  </a:lnTo>
                  <a:lnTo>
                    <a:pt x="1" y="6961"/>
                  </a:lnTo>
                  <a:lnTo>
                    <a:pt x="3496" y="10426"/>
                  </a:lnTo>
                  <a:lnTo>
                    <a:pt x="6962" y="13922"/>
                  </a:lnTo>
                  <a:lnTo>
                    <a:pt x="10427" y="10426"/>
                  </a:lnTo>
                  <a:lnTo>
                    <a:pt x="13922" y="696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 name="Google Shape;1272;p46"/>
          <p:cNvGrpSpPr/>
          <p:nvPr/>
        </p:nvGrpSpPr>
        <p:grpSpPr>
          <a:xfrm>
            <a:off x="7626957" y="-966877"/>
            <a:ext cx="2471175" cy="2747975"/>
            <a:chOff x="7398357" y="-662077"/>
            <a:chExt cx="2471175" cy="2747975"/>
          </a:xfrm>
        </p:grpSpPr>
        <p:sp>
          <p:nvSpPr>
            <p:cNvPr id="1273" name="Google Shape;1273;p46"/>
            <p:cNvSpPr/>
            <p:nvPr/>
          </p:nvSpPr>
          <p:spPr>
            <a:xfrm rot="-5400000">
              <a:off x="7370982" y="-634702"/>
              <a:ext cx="2525925" cy="2471175"/>
            </a:xfrm>
            <a:custGeom>
              <a:avLst/>
              <a:gdLst/>
              <a:ahLst/>
              <a:cxnLst/>
              <a:rect l="l" t="t" r="r" b="b"/>
              <a:pathLst>
                <a:path w="101037" h="98847" extrusionOk="0">
                  <a:moveTo>
                    <a:pt x="12296" y="1"/>
                  </a:moveTo>
                  <a:cubicBezTo>
                    <a:pt x="9431" y="1"/>
                    <a:pt x="6566" y="1095"/>
                    <a:pt x="4378" y="3283"/>
                  </a:cubicBezTo>
                  <a:cubicBezTo>
                    <a:pt x="1" y="7660"/>
                    <a:pt x="1" y="14773"/>
                    <a:pt x="4378" y="19150"/>
                  </a:cubicBezTo>
                  <a:lnTo>
                    <a:pt x="80823" y="95564"/>
                  </a:lnTo>
                  <a:cubicBezTo>
                    <a:pt x="83011" y="97753"/>
                    <a:pt x="85876" y="98847"/>
                    <a:pt x="88741" y="98847"/>
                  </a:cubicBezTo>
                  <a:cubicBezTo>
                    <a:pt x="91606" y="98847"/>
                    <a:pt x="94471" y="97753"/>
                    <a:pt x="96659" y="95564"/>
                  </a:cubicBezTo>
                  <a:cubicBezTo>
                    <a:pt x="101036" y="91187"/>
                    <a:pt x="101036" y="84105"/>
                    <a:pt x="96659" y="79728"/>
                  </a:cubicBezTo>
                  <a:lnTo>
                    <a:pt x="20214" y="3283"/>
                  </a:lnTo>
                  <a:cubicBezTo>
                    <a:pt x="18025" y="1095"/>
                    <a:pt x="15161" y="1"/>
                    <a:pt x="12296"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6"/>
            <p:cNvSpPr/>
            <p:nvPr/>
          </p:nvSpPr>
          <p:spPr>
            <a:xfrm rot="-5400000">
              <a:off x="7569882" y="-202877"/>
              <a:ext cx="1193050" cy="1192300"/>
            </a:xfrm>
            <a:custGeom>
              <a:avLst/>
              <a:gdLst/>
              <a:ahLst/>
              <a:cxnLst/>
              <a:rect l="l" t="t" r="r" b="b"/>
              <a:pathLst>
                <a:path w="47722" h="47692" fill="none" extrusionOk="0">
                  <a:moveTo>
                    <a:pt x="44591" y="44591"/>
                  </a:moveTo>
                  <a:lnTo>
                    <a:pt x="44591" y="44591"/>
                  </a:lnTo>
                  <a:cubicBezTo>
                    <a:pt x="47722" y="41491"/>
                    <a:pt x="47722" y="36445"/>
                    <a:pt x="44591" y="33345"/>
                  </a:cubicBezTo>
                  <a:lnTo>
                    <a:pt x="14348" y="3101"/>
                  </a:lnTo>
                  <a:cubicBezTo>
                    <a:pt x="11247" y="1"/>
                    <a:pt x="6201" y="1"/>
                    <a:pt x="3101" y="3101"/>
                  </a:cubicBezTo>
                  <a:lnTo>
                    <a:pt x="3101" y="3101"/>
                  </a:lnTo>
                  <a:cubicBezTo>
                    <a:pt x="1" y="6201"/>
                    <a:pt x="1" y="11217"/>
                    <a:pt x="3101" y="14347"/>
                  </a:cubicBezTo>
                  <a:lnTo>
                    <a:pt x="33375" y="44591"/>
                  </a:lnTo>
                  <a:cubicBezTo>
                    <a:pt x="36476" y="47691"/>
                    <a:pt x="41491" y="47691"/>
                    <a:pt x="44591" y="4459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6"/>
            <p:cNvSpPr/>
            <p:nvPr/>
          </p:nvSpPr>
          <p:spPr>
            <a:xfrm rot="-5400000">
              <a:off x="7937707" y="408023"/>
              <a:ext cx="1677875" cy="1677875"/>
            </a:xfrm>
            <a:custGeom>
              <a:avLst/>
              <a:gdLst/>
              <a:ahLst/>
              <a:cxnLst/>
              <a:rect l="l" t="t" r="r" b="b"/>
              <a:pathLst>
                <a:path w="67115" h="67115" fill="none" extrusionOk="0">
                  <a:moveTo>
                    <a:pt x="64318" y="64287"/>
                  </a:moveTo>
                  <a:lnTo>
                    <a:pt x="64318" y="64287"/>
                  </a:lnTo>
                  <a:cubicBezTo>
                    <a:pt x="67114" y="61491"/>
                    <a:pt x="67114" y="56962"/>
                    <a:pt x="64318" y="54166"/>
                  </a:cubicBezTo>
                  <a:lnTo>
                    <a:pt x="12949" y="2797"/>
                  </a:lnTo>
                  <a:cubicBezTo>
                    <a:pt x="10153" y="1"/>
                    <a:pt x="5624" y="1"/>
                    <a:pt x="2797" y="2797"/>
                  </a:cubicBezTo>
                  <a:lnTo>
                    <a:pt x="2797" y="2797"/>
                  </a:lnTo>
                  <a:cubicBezTo>
                    <a:pt x="1" y="5593"/>
                    <a:pt x="1" y="10122"/>
                    <a:pt x="2797" y="12919"/>
                  </a:cubicBezTo>
                  <a:lnTo>
                    <a:pt x="54166" y="64287"/>
                  </a:lnTo>
                  <a:cubicBezTo>
                    <a:pt x="56993" y="67114"/>
                    <a:pt x="61522" y="67114"/>
                    <a:pt x="64318" y="64287"/>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6"/>
            <p:cNvSpPr/>
            <p:nvPr/>
          </p:nvSpPr>
          <p:spPr>
            <a:xfrm rot="-5400000">
              <a:off x="8047894" y="289485"/>
              <a:ext cx="1309325" cy="1274350"/>
            </a:xfrm>
            <a:custGeom>
              <a:avLst/>
              <a:gdLst/>
              <a:ahLst/>
              <a:cxnLst/>
              <a:rect l="l" t="t" r="r" b="b"/>
              <a:pathLst>
                <a:path w="52373" h="50974" extrusionOk="0">
                  <a:moveTo>
                    <a:pt x="7884" y="0"/>
                  </a:moveTo>
                  <a:cubicBezTo>
                    <a:pt x="6049" y="0"/>
                    <a:pt x="4210" y="699"/>
                    <a:pt x="2797" y="2097"/>
                  </a:cubicBezTo>
                  <a:cubicBezTo>
                    <a:pt x="0" y="4894"/>
                    <a:pt x="0" y="9453"/>
                    <a:pt x="2797" y="12250"/>
                  </a:cubicBezTo>
                  <a:lnTo>
                    <a:pt x="39424" y="48876"/>
                  </a:lnTo>
                  <a:cubicBezTo>
                    <a:pt x="40822" y="50274"/>
                    <a:pt x="42661" y="50973"/>
                    <a:pt x="44500" y="50973"/>
                  </a:cubicBezTo>
                  <a:cubicBezTo>
                    <a:pt x="46339" y="50973"/>
                    <a:pt x="48178" y="50274"/>
                    <a:pt x="49576" y="48876"/>
                  </a:cubicBezTo>
                  <a:cubicBezTo>
                    <a:pt x="52372" y="46049"/>
                    <a:pt x="52372" y="41520"/>
                    <a:pt x="49576" y="38724"/>
                  </a:cubicBezTo>
                  <a:lnTo>
                    <a:pt x="12949" y="2097"/>
                  </a:lnTo>
                  <a:cubicBezTo>
                    <a:pt x="11551" y="699"/>
                    <a:pt x="9719" y="0"/>
                    <a:pt x="7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7" name="Google Shape;1277;p46"/>
            <p:cNvSpPr/>
            <p:nvPr/>
          </p:nvSpPr>
          <p:spPr>
            <a:xfrm rot="-5400000">
              <a:off x="7513119" y="-490540"/>
              <a:ext cx="1827575" cy="1809500"/>
            </a:xfrm>
            <a:custGeom>
              <a:avLst/>
              <a:gdLst/>
              <a:ahLst/>
              <a:cxnLst/>
              <a:rect l="l" t="t" r="r" b="b"/>
              <a:pathLst>
                <a:path w="73103" h="72380" extrusionOk="0">
                  <a:moveTo>
                    <a:pt x="4089" y="0"/>
                  </a:moveTo>
                  <a:cubicBezTo>
                    <a:pt x="3139" y="0"/>
                    <a:pt x="2189" y="358"/>
                    <a:pt x="1460" y="1072"/>
                  </a:cubicBezTo>
                  <a:cubicBezTo>
                    <a:pt x="1" y="2531"/>
                    <a:pt x="1" y="4871"/>
                    <a:pt x="1460" y="6330"/>
                  </a:cubicBezTo>
                  <a:lnTo>
                    <a:pt x="66415" y="71286"/>
                  </a:lnTo>
                  <a:cubicBezTo>
                    <a:pt x="67130" y="72015"/>
                    <a:pt x="68080" y="72380"/>
                    <a:pt x="69033" y="72380"/>
                  </a:cubicBezTo>
                  <a:cubicBezTo>
                    <a:pt x="69987" y="72380"/>
                    <a:pt x="70944" y="72015"/>
                    <a:pt x="71674" y="71286"/>
                  </a:cubicBezTo>
                  <a:cubicBezTo>
                    <a:pt x="73103" y="69827"/>
                    <a:pt x="73103" y="67486"/>
                    <a:pt x="71674" y="66027"/>
                  </a:cubicBezTo>
                  <a:lnTo>
                    <a:pt x="6718" y="1072"/>
                  </a:lnTo>
                  <a:cubicBezTo>
                    <a:pt x="5989" y="358"/>
                    <a:pt x="5039" y="0"/>
                    <a:pt x="4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46"/>
          <p:cNvGrpSpPr/>
          <p:nvPr/>
        </p:nvGrpSpPr>
        <p:grpSpPr>
          <a:xfrm>
            <a:off x="-1466486" y="2736279"/>
            <a:ext cx="2791286" cy="2599651"/>
            <a:chOff x="-1466486" y="2736279"/>
            <a:chExt cx="2791286" cy="2599651"/>
          </a:xfrm>
        </p:grpSpPr>
        <p:sp>
          <p:nvSpPr>
            <p:cNvPr id="1279" name="Google Shape;1279;p46"/>
            <p:cNvSpPr/>
            <p:nvPr/>
          </p:nvSpPr>
          <p:spPr>
            <a:xfrm>
              <a:off x="-1466486" y="2736279"/>
              <a:ext cx="2599651" cy="2599651"/>
            </a:xfrm>
            <a:custGeom>
              <a:avLst/>
              <a:gdLst/>
              <a:ahLst/>
              <a:cxnLst/>
              <a:rect l="l" t="t" r="r" b="b"/>
              <a:pathLst>
                <a:path w="62282" h="62282" extrusionOk="0">
                  <a:moveTo>
                    <a:pt x="31126" y="5259"/>
                  </a:moveTo>
                  <a:cubicBezTo>
                    <a:pt x="45412" y="5259"/>
                    <a:pt x="57023" y="16840"/>
                    <a:pt x="57023" y="31126"/>
                  </a:cubicBezTo>
                  <a:cubicBezTo>
                    <a:pt x="57023" y="45442"/>
                    <a:pt x="45412" y="57023"/>
                    <a:pt x="31126" y="57023"/>
                  </a:cubicBezTo>
                  <a:cubicBezTo>
                    <a:pt x="16840" y="57023"/>
                    <a:pt x="5259" y="45442"/>
                    <a:pt x="5259" y="31126"/>
                  </a:cubicBezTo>
                  <a:cubicBezTo>
                    <a:pt x="5259" y="16840"/>
                    <a:pt x="16840" y="5259"/>
                    <a:pt x="31126" y="5259"/>
                  </a:cubicBezTo>
                  <a:close/>
                  <a:moveTo>
                    <a:pt x="31126" y="1"/>
                  </a:moveTo>
                  <a:cubicBezTo>
                    <a:pt x="13922" y="1"/>
                    <a:pt x="1" y="13952"/>
                    <a:pt x="1" y="31126"/>
                  </a:cubicBezTo>
                  <a:cubicBezTo>
                    <a:pt x="1" y="48330"/>
                    <a:pt x="13922" y="62281"/>
                    <a:pt x="31126" y="62281"/>
                  </a:cubicBezTo>
                  <a:cubicBezTo>
                    <a:pt x="48330" y="62281"/>
                    <a:pt x="62281" y="48330"/>
                    <a:pt x="62281" y="31126"/>
                  </a:cubicBezTo>
                  <a:cubicBezTo>
                    <a:pt x="62281" y="13952"/>
                    <a:pt x="48330" y="1"/>
                    <a:pt x="3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0" name="Google Shape;1280;p46"/>
            <p:cNvGrpSpPr/>
            <p:nvPr/>
          </p:nvGrpSpPr>
          <p:grpSpPr>
            <a:xfrm>
              <a:off x="713226" y="3730956"/>
              <a:ext cx="611574" cy="610281"/>
              <a:chOff x="4496550" y="2819475"/>
              <a:chExt cx="366300" cy="365525"/>
            </a:xfrm>
          </p:grpSpPr>
          <p:sp>
            <p:nvSpPr>
              <p:cNvPr id="1281" name="Google Shape;1281;p46"/>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6"/>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xmlns="" id="{2E83D50D-1027-53DE-7327-D765EB951A22}"/>
              </a:ext>
            </a:extLst>
          </p:cNvPr>
          <p:cNvPicPr>
            <a:picLocks noChangeAspect="1"/>
          </p:cNvPicPr>
          <p:nvPr/>
        </p:nvPicPr>
        <p:blipFill>
          <a:blip r:embed="rId3"/>
          <a:stretch>
            <a:fillRect/>
          </a:stretch>
        </p:blipFill>
        <p:spPr>
          <a:xfrm>
            <a:off x="466726" y="485776"/>
            <a:ext cx="822959" cy="822959"/>
          </a:xfrm>
          <a:prstGeom prst="rect">
            <a:avLst/>
          </a:prstGeom>
        </p:spPr>
      </p:pic>
      <p:pic>
        <p:nvPicPr>
          <p:cNvPr id="1028" name="Picture 4" descr="SRU International: Global Collaborations &amp; Study Abroad Programs">
            <a:extLst>
              <a:ext uri="{FF2B5EF4-FFF2-40B4-BE49-F238E27FC236}">
                <a16:creationId xmlns:a16="http://schemas.microsoft.com/office/drawing/2014/main" xmlns="" id="{5199BA3A-83F9-EB34-9128-28C603B9ED49}"/>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036578" y="828497"/>
            <a:ext cx="1234417" cy="763149"/>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sp>
        <p:nvSpPr>
          <p:cNvPr id="1377" name="Google Shape;1377;p53"/>
          <p:cNvSpPr txBox="1">
            <a:spLocks noGrp="1"/>
          </p:cNvSpPr>
          <p:nvPr>
            <p:ph type="title"/>
          </p:nvPr>
        </p:nvSpPr>
        <p:spPr>
          <a:xfrm>
            <a:off x="783965" y="153909"/>
            <a:ext cx="7399800"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Problem Statement</a:t>
            </a:r>
            <a:endParaRPr dirty="0"/>
          </a:p>
        </p:txBody>
      </p:sp>
      <p:sp>
        <p:nvSpPr>
          <p:cNvPr id="3" name="Subtitle 2">
            <a:extLst>
              <a:ext uri="{FF2B5EF4-FFF2-40B4-BE49-F238E27FC236}">
                <a16:creationId xmlns:a16="http://schemas.microsoft.com/office/drawing/2014/main" xmlns="" id="{13CBBDC0-22B1-13CD-C459-D1D3D9A420F1}"/>
              </a:ext>
            </a:extLst>
          </p:cNvPr>
          <p:cNvSpPr>
            <a:spLocks noGrp="1"/>
          </p:cNvSpPr>
          <p:nvPr>
            <p:ph type="subTitle" idx="3"/>
          </p:nvPr>
        </p:nvSpPr>
        <p:spPr>
          <a:xfrm>
            <a:off x="1245500" y="858192"/>
            <a:ext cx="5733410" cy="3846010"/>
          </a:xfrm>
        </p:spPr>
        <p:txBody>
          <a:bodyPr/>
          <a:lstStyle/>
          <a:p>
            <a:pPr algn="l"/>
            <a:r>
              <a:rPr lang="en-US" sz="1100" b="1" dirty="0" smtClean="0"/>
              <a:t>Smart Healthcare Platform – Virtual Health Assistant</a:t>
            </a:r>
          </a:p>
          <a:p>
            <a:pPr algn="l"/>
            <a:r>
              <a:rPr lang="en-US" sz="1100" b="1" dirty="0" smtClean="0"/>
              <a:t>Purpose:</a:t>
            </a:r>
          </a:p>
          <a:p>
            <a:pPr algn="l"/>
            <a:r>
              <a:rPr lang="en-US" sz="1100" dirty="0" smtClean="0"/>
              <a:t>To bridge the healthcare accessibility gap for students, young adults, and individuals in rural or semi-urban areas by providing an AI-powered virtual health assistant.</a:t>
            </a:r>
          </a:p>
          <a:p>
            <a:pPr algn="l"/>
            <a:r>
              <a:rPr lang="en-US" sz="1100" b="1" dirty="0" smtClean="0"/>
              <a:t>Main Goals &amp; Expected Outcomes:</a:t>
            </a:r>
          </a:p>
          <a:p>
            <a:pPr algn="l"/>
            <a:r>
              <a:rPr lang="en-US" sz="1100" b="1" dirty="0" smtClean="0"/>
              <a:t>AI-Based Symptom Analysis</a:t>
            </a:r>
            <a:r>
              <a:rPr lang="en-US" sz="1100" dirty="0" smtClean="0"/>
              <a:t> – Users can input symptoms and receive preliminary health suggestions.</a:t>
            </a:r>
          </a:p>
          <a:p>
            <a:pPr algn="l"/>
            <a:r>
              <a:rPr lang="en-US" sz="1100" b="1" dirty="0" smtClean="0"/>
              <a:t>Easy Access to Healthcare</a:t>
            </a:r>
            <a:r>
              <a:rPr lang="en-US" sz="1100" dirty="0" smtClean="0"/>
              <a:t> – Locate nearby hospitals/clinics and book online or in-person appointments.</a:t>
            </a:r>
          </a:p>
          <a:p>
            <a:pPr algn="l"/>
            <a:r>
              <a:rPr lang="en-US" sz="1100" b="1" dirty="0" smtClean="0"/>
              <a:t>Telemedicine Support</a:t>
            </a:r>
            <a:r>
              <a:rPr lang="en-US" sz="1100" dirty="0" smtClean="0"/>
              <a:t> – Consult doctors via video calls or chat for remote healthcare access.</a:t>
            </a:r>
          </a:p>
          <a:p>
            <a:pPr algn="l"/>
            <a:r>
              <a:rPr lang="en-US" sz="1100" b="1" dirty="0" smtClean="0"/>
              <a:t>Personal Health Tracker</a:t>
            </a:r>
            <a:r>
              <a:rPr lang="en-US" sz="1100" dirty="0" smtClean="0"/>
              <a:t> – Monitor vital health metrics and track wellness trends.</a:t>
            </a:r>
          </a:p>
          <a:p>
            <a:pPr algn="l"/>
            <a:r>
              <a:rPr lang="en-US" sz="1100" b="1" dirty="0" smtClean="0"/>
              <a:t>Medication &amp; Wellness Reminders</a:t>
            </a:r>
            <a:r>
              <a:rPr lang="en-US" sz="1100" dirty="0" smtClean="0"/>
              <a:t> – Get notified about medications, check-ups, and health routines.</a:t>
            </a:r>
          </a:p>
          <a:p>
            <a:pPr algn="l"/>
            <a:r>
              <a:rPr lang="en-US" sz="1100" b="1" dirty="0" smtClean="0"/>
              <a:t>Mental Health Support</a:t>
            </a:r>
            <a:r>
              <a:rPr lang="en-US" sz="1100" dirty="0" smtClean="0"/>
              <a:t> – Mood tracking, stress management resources, and access to professional help.</a:t>
            </a:r>
          </a:p>
          <a:p>
            <a:pPr algn="l"/>
            <a:r>
              <a:rPr lang="en-US" sz="1100" b="1" dirty="0" smtClean="0"/>
              <a:t>Educational Resources</a:t>
            </a:r>
            <a:r>
              <a:rPr lang="en-US" sz="1100" dirty="0" smtClean="0"/>
              <a:t> – Promote health awareness with articles, videos, and expert insights.</a:t>
            </a:r>
          </a:p>
          <a:p>
            <a:pPr algn="l"/>
            <a:r>
              <a:rPr lang="en-US" sz="1100" b="1" dirty="0" smtClean="0"/>
              <a:t>Secure &amp; Private</a:t>
            </a:r>
            <a:r>
              <a:rPr lang="en-US" sz="1100" dirty="0" smtClean="0"/>
              <a:t> – All data is encrypted to ensure user confidentiality and safety.</a:t>
            </a:r>
          </a:p>
          <a:p>
            <a:pPr marL="482600" indent="-342900" algn="l">
              <a:lnSpc>
                <a:spcPct val="150000"/>
              </a:lnSpc>
              <a:buFont typeface="+mj-lt"/>
              <a:buAutoNum type="arabicPeriod"/>
            </a:pPr>
            <a:endParaRPr lang="en-IN" sz="1100" dirty="0">
              <a:latin typeface="Poppins Medium" panose="00000600000000000000" pitchFamily="2" charset="0"/>
              <a:cs typeface="Poppins Medium" panose="000006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5"/>
        <p:cNvGrpSpPr/>
        <p:nvPr/>
      </p:nvGrpSpPr>
      <p:grpSpPr>
        <a:xfrm>
          <a:off x="0" y="0"/>
          <a:ext cx="0" cy="0"/>
          <a:chOff x="0" y="0"/>
          <a:chExt cx="0" cy="0"/>
        </a:xfrm>
      </p:grpSpPr>
      <p:sp>
        <p:nvSpPr>
          <p:cNvPr id="1410" name="Google Shape;1410;p54"/>
          <p:cNvSpPr txBox="1">
            <a:spLocks noGrp="1"/>
          </p:cNvSpPr>
          <p:nvPr>
            <p:ph type="title"/>
          </p:nvPr>
        </p:nvSpPr>
        <p:spPr>
          <a:xfrm>
            <a:off x="431426" y="142893"/>
            <a:ext cx="784491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Existing system</a:t>
            </a:r>
            <a:endParaRPr dirty="0"/>
          </a:p>
        </p:txBody>
      </p:sp>
      <p:sp>
        <p:nvSpPr>
          <p:cNvPr id="14" name="Rectangle 1">
            <a:extLst>
              <a:ext uri="{FF2B5EF4-FFF2-40B4-BE49-F238E27FC236}">
                <a16:creationId xmlns:a16="http://schemas.microsoft.com/office/drawing/2014/main" xmlns="" id="{C4CDB526-1DA0-185F-5F76-531CA24E70A2}"/>
              </a:ext>
            </a:extLst>
          </p:cNvPr>
          <p:cNvSpPr>
            <a:spLocks noGrp="1" noChangeArrowheads="1"/>
          </p:cNvSpPr>
          <p:nvPr>
            <p:ph type="subTitle" idx="3"/>
          </p:nvPr>
        </p:nvSpPr>
        <p:spPr bwMode="auto">
          <a:xfrm>
            <a:off x="812526" y="771994"/>
            <a:ext cx="5818710" cy="38625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1000" b="1" dirty="0" smtClean="0"/>
              <a:t>Current Healthcare System &amp; Its Limitations</a:t>
            </a:r>
          </a:p>
          <a:p>
            <a:pPr algn="l"/>
            <a:r>
              <a:rPr lang="en-US" sz="1000" b="1" dirty="0" smtClean="0"/>
              <a:t>1. Current System in Use</a:t>
            </a:r>
          </a:p>
          <a:p>
            <a:pPr algn="l"/>
            <a:r>
              <a:rPr lang="en-US" sz="1000" dirty="0" smtClean="0"/>
              <a:t>Traditional healthcare relies on physical hospital visits, local clinics, and manual appointment booking.</a:t>
            </a:r>
          </a:p>
          <a:p>
            <a:pPr algn="l"/>
            <a:r>
              <a:rPr lang="en-US" sz="1000" dirty="0" smtClean="0"/>
              <a:t>Basic symptom checking is done through self-assessment or consultation with a doctor.</a:t>
            </a:r>
          </a:p>
          <a:p>
            <a:pPr algn="l"/>
            <a:r>
              <a:rPr lang="en-US" sz="1000" dirty="0" smtClean="0"/>
              <a:t>Mental health support is often limited or inaccessible in rural/semi-urban areas.</a:t>
            </a:r>
          </a:p>
          <a:p>
            <a:pPr algn="l"/>
            <a:r>
              <a:rPr lang="en-US" sz="1000" b="1" dirty="0" smtClean="0"/>
              <a:t>2. Limitations &amp; Inefficiencies</a:t>
            </a:r>
          </a:p>
          <a:p>
            <a:pPr algn="l"/>
            <a:r>
              <a:rPr lang="en-US" sz="1000" b="1" dirty="0" smtClean="0"/>
              <a:t>Delayed Diagnosis</a:t>
            </a:r>
            <a:r>
              <a:rPr lang="en-US" sz="1000" dirty="0" smtClean="0"/>
              <a:t> – Lack of early symptom assessment leads to worsening conditions.</a:t>
            </a:r>
          </a:p>
          <a:p>
            <a:pPr algn="l"/>
            <a:r>
              <a:rPr lang="en-US" sz="1000" b="1" dirty="0" smtClean="0"/>
              <a:t>Limited Accessibility</a:t>
            </a:r>
            <a:r>
              <a:rPr lang="en-US" sz="1000" dirty="0" smtClean="0"/>
              <a:t> – Many people in remote areas lack access to proper medical facilities.</a:t>
            </a:r>
          </a:p>
          <a:p>
            <a:pPr algn="l"/>
            <a:r>
              <a:rPr lang="en-US" sz="1000" b="1" dirty="0" smtClean="0"/>
              <a:t>Appointment Hassles</a:t>
            </a:r>
            <a:r>
              <a:rPr lang="en-US" sz="1000" dirty="0" smtClean="0"/>
              <a:t> – Long wait times and difficulty in scheduling doctor visits.</a:t>
            </a:r>
          </a:p>
          <a:p>
            <a:pPr algn="l"/>
            <a:r>
              <a:rPr lang="en-US" sz="1000" b="1" dirty="0" smtClean="0"/>
              <a:t>Lack of Awareness</a:t>
            </a:r>
            <a:r>
              <a:rPr lang="en-US" sz="1000" dirty="0" smtClean="0"/>
              <a:t> – Many individuals lack knowledge about preventive healthcare and wellness.</a:t>
            </a:r>
          </a:p>
          <a:p>
            <a:pPr algn="l"/>
            <a:r>
              <a:rPr lang="en-US" sz="1000" b="1" dirty="0" smtClean="0"/>
              <a:t>Mental Health Neglect</a:t>
            </a:r>
            <a:r>
              <a:rPr lang="en-US" sz="1000" dirty="0" smtClean="0"/>
              <a:t> – Inadequate resources for mental health support and awareness.</a:t>
            </a:r>
          </a:p>
          <a:p>
            <a:pPr algn="l"/>
            <a:r>
              <a:rPr lang="en-US" sz="1000" b="1" dirty="0" smtClean="0"/>
              <a:t>3. Need for a New System</a:t>
            </a:r>
          </a:p>
          <a:p>
            <a:pPr algn="l"/>
            <a:r>
              <a:rPr lang="en-US" sz="1000" dirty="0" smtClean="0"/>
              <a:t>A </a:t>
            </a:r>
            <a:r>
              <a:rPr lang="en-US" sz="1000" b="1" dirty="0" smtClean="0"/>
              <a:t>smart healthcare platform</a:t>
            </a:r>
            <a:r>
              <a:rPr lang="en-US" sz="1000" dirty="0" smtClean="0"/>
              <a:t> is essential to provide </a:t>
            </a:r>
            <a:r>
              <a:rPr lang="en-US" sz="1000" b="1" dirty="0" smtClean="0"/>
              <a:t>instant health guidance, remote consultations, and easy access to medical services</a:t>
            </a:r>
            <a:r>
              <a:rPr lang="en-US" sz="1000" dirty="0" smtClean="0"/>
              <a:t> for underserved populations.</a:t>
            </a:r>
          </a:p>
          <a:p>
            <a:pPr algn="l"/>
            <a:r>
              <a:rPr lang="en-US" sz="1000" dirty="0" smtClean="0"/>
              <a:t>Digital solutions can </a:t>
            </a:r>
            <a:r>
              <a:rPr lang="en-US" sz="1000" b="1" dirty="0" smtClean="0"/>
              <a:t>enhance healthcare efficiency, reduce delays, and improve overall well-being</a:t>
            </a:r>
            <a:r>
              <a:rPr lang="en-US" sz="1000" dirty="0" smtClean="0"/>
              <a:t>.</a:t>
            </a:r>
          </a:p>
          <a:p>
            <a:pPr algn="l"/>
            <a:r>
              <a:rPr lang="en-US" sz="1000" b="1" dirty="0" smtClean="0"/>
              <a:t>4. Comparative Table</a:t>
            </a:r>
          </a:p>
          <a:p>
            <a:pPr algn="l"/>
            <a:r>
              <a:rPr lang="en-US" sz="1000" dirty="0" err="1" smtClean="0"/>
              <a:t>FeatureTraditional</a:t>
            </a:r>
            <a:r>
              <a:rPr lang="en-US" sz="1000" dirty="0" smtClean="0"/>
              <a:t> </a:t>
            </a:r>
            <a:r>
              <a:rPr lang="en-US" sz="1000" dirty="0" err="1" smtClean="0"/>
              <a:t>HealthcareSmart</a:t>
            </a:r>
            <a:r>
              <a:rPr lang="en-US" sz="1000" dirty="0" smtClean="0"/>
              <a:t> Healthcare </a:t>
            </a:r>
            <a:r>
              <a:rPr lang="en-US" sz="1000" dirty="0" err="1" smtClean="0"/>
              <a:t>PlatformSymptom</a:t>
            </a:r>
            <a:r>
              <a:rPr lang="en-US" sz="1000" dirty="0" smtClean="0"/>
              <a:t> </a:t>
            </a:r>
            <a:r>
              <a:rPr lang="en-US" sz="1000" dirty="0" err="1" smtClean="0"/>
              <a:t>AssessmentManual</a:t>
            </a:r>
            <a:r>
              <a:rPr lang="en-US" sz="1000" dirty="0" smtClean="0"/>
              <a:t>, </a:t>
            </a:r>
            <a:r>
              <a:rPr lang="en-US" sz="1000" dirty="0" err="1" smtClean="0"/>
              <a:t>delayedInstant</a:t>
            </a:r>
            <a:r>
              <a:rPr lang="en-US" sz="1000" dirty="0" smtClean="0"/>
              <a:t> AI-based </a:t>
            </a:r>
            <a:r>
              <a:rPr lang="en-US" sz="1000" dirty="0" err="1" smtClean="0"/>
              <a:t>analysisAccessibilityLimited</a:t>
            </a:r>
            <a:r>
              <a:rPr lang="en-US" sz="1000" dirty="0" smtClean="0"/>
              <a:t> in remote </a:t>
            </a:r>
            <a:r>
              <a:rPr lang="en-US" sz="1000" dirty="0" err="1" smtClean="0"/>
              <a:t>areasAvailable</a:t>
            </a:r>
            <a:r>
              <a:rPr lang="en-US" sz="1000" dirty="0" smtClean="0"/>
              <a:t> </a:t>
            </a:r>
            <a:r>
              <a:rPr lang="en-US" sz="1000" dirty="0" smtClean="0"/>
              <a:t>anywhere</a:t>
            </a:r>
            <a:endParaRPr lang="en-US" sz="1000" dirty="0" smtClean="0"/>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000" b="0" i="0" u="none" strike="noStrike" cap="none" normalizeH="0" baseline="0" dirty="0" smtClean="0">
                <a:ln>
                  <a:noFill/>
                </a:ln>
                <a:solidFill>
                  <a:schemeClr val="tx1"/>
                </a:solidFill>
                <a:effectLst/>
                <a:latin typeface="Poppins Medium" panose="00000600000000000000" pitchFamily="2" charset="0"/>
                <a:cs typeface="Poppins Medium" panose="00000600000000000000" pitchFamily="2" charset="0"/>
              </a:rPr>
              <a:t>.</a:t>
            </a:r>
            <a:endParaRPr kumimoji="0" lang="en-US" altLang="en-US" sz="1000" b="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0"/>
        <p:cNvGrpSpPr/>
        <p:nvPr/>
      </p:nvGrpSpPr>
      <p:grpSpPr>
        <a:xfrm>
          <a:off x="0" y="0"/>
          <a:ext cx="0" cy="0"/>
          <a:chOff x="0" y="0"/>
          <a:chExt cx="0" cy="0"/>
        </a:xfrm>
      </p:grpSpPr>
      <p:sp>
        <p:nvSpPr>
          <p:cNvPr id="1425" name="Google Shape;1425;p55"/>
          <p:cNvSpPr txBox="1">
            <a:spLocks noGrp="1"/>
          </p:cNvSpPr>
          <p:nvPr>
            <p:ph type="title"/>
          </p:nvPr>
        </p:nvSpPr>
        <p:spPr>
          <a:xfrm>
            <a:off x="850066" y="142893"/>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Proposed system</a:t>
            </a:r>
            <a:endParaRPr dirty="0"/>
          </a:p>
        </p:txBody>
      </p:sp>
      <p:sp>
        <p:nvSpPr>
          <p:cNvPr id="20" name="Rectangle 2">
            <a:extLst>
              <a:ext uri="{FF2B5EF4-FFF2-40B4-BE49-F238E27FC236}">
                <a16:creationId xmlns:a16="http://schemas.microsoft.com/office/drawing/2014/main" xmlns="" id="{5F117484-CB25-D719-1A4E-80A757851BC4}"/>
              </a:ext>
            </a:extLst>
          </p:cNvPr>
          <p:cNvSpPr>
            <a:spLocks noGrp="1" noChangeArrowheads="1"/>
          </p:cNvSpPr>
          <p:nvPr>
            <p:ph type="subTitle" idx="6"/>
          </p:nvPr>
        </p:nvSpPr>
        <p:spPr bwMode="auto">
          <a:xfrm>
            <a:off x="443626" y="748930"/>
            <a:ext cx="6100842" cy="3970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200" b="1" dirty="0" smtClean="0"/>
              <a:t>1. Introduction</a:t>
            </a:r>
          </a:p>
          <a:p>
            <a:r>
              <a:rPr lang="en-US" sz="1200" dirty="0" smtClean="0"/>
              <a:t>The </a:t>
            </a:r>
            <a:r>
              <a:rPr lang="en-US" sz="1200" b="1" dirty="0" smtClean="0"/>
              <a:t>Smart Healthcare Platform</a:t>
            </a:r>
            <a:r>
              <a:rPr lang="en-US" sz="1200" dirty="0" smtClean="0"/>
              <a:t> is an AI-powered mobile and web application designed to enhance healthcare accessibility for students, young adults, and underserved communities. It provides instant health assessments, online doctor consultations, and mental health support, bridging the gap between users and medical professionals.</a:t>
            </a:r>
          </a:p>
          <a:p>
            <a:r>
              <a:rPr lang="en-US" sz="1200" b="1" dirty="0" smtClean="0"/>
              <a:t>2. Advantages Over the Existing System</a:t>
            </a:r>
          </a:p>
          <a:p>
            <a:r>
              <a:rPr lang="en-US" sz="1200" b="1" dirty="0" smtClean="0"/>
              <a:t>Faster Diagnosis</a:t>
            </a:r>
            <a:r>
              <a:rPr lang="en-US" sz="1200" dirty="0" smtClean="0"/>
              <a:t> – AI-based symptom checking reduces delays.</a:t>
            </a:r>
          </a:p>
          <a:p>
            <a:r>
              <a:rPr lang="en-US" sz="1200" b="1" dirty="0" smtClean="0"/>
              <a:t>Remote Accessibility</a:t>
            </a:r>
            <a:r>
              <a:rPr lang="en-US" sz="1200" dirty="0" smtClean="0"/>
              <a:t> – Users can consult doctors online without visiting a clinic.</a:t>
            </a:r>
          </a:p>
          <a:p>
            <a:r>
              <a:rPr lang="en-US" sz="1200" b="1" dirty="0" smtClean="0"/>
              <a:t>Convenient Appointments</a:t>
            </a:r>
            <a:r>
              <a:rPr lang="en-US" sz="1200" dirty="0" smtClean="0"/>
              <a:t> – Easy booking system for consultations.</a:t>
            </a:r>
          </a:p>
          <a:p>
            <a:r>
              <a:rPr lang="en-US" sz="1200" b="1" dirty="0" smtClean="0"/>
              <a:t>Mental Health Support</a:t>
            </a:r>
            <a:r>
              <a:rPr lang="en-US" sz="1200" dirty="0" smtClean="0"/>
              <a:t> – Built-in mood tracking and wellness resources.</a:t>
            </a:r>
          </a:p>
          <a:p>
            <a:r>
              <a:rPr lang="en-US" sz="1200" b="1" dirty="0" smtClean="0"/>
              <a:t>Personalized Health Tracking</a:t>
            </a:r>
            <a:r>
              <a:rPr lang="en-US" sz="1200" dirty="0" smtClean="0"/>
              <a:t> – Monitors vital signs and reminds users of medications.</a:t>
            </a:r>
          </a:p>
          <a:p>
            <a:r>
              <a:rPr lang="en-US" sz="1200" b="1" dirty="0" smtClean="0"/>
              <a:t>3. Key Features &amp; Functionalities</a:t>
            </a:r>
          </a:p>
          <a:p>
            <a:r>
              <a:rPr lang="en-US" sz="1200" b="1" dirty="0" smtClean="0"/>
              <a:t>AI-Powered Symptom Checker</a:t>
            </a:r>
            <a:r>
              <a:rPr lang="en-US" sz="1200" dirty="0" smtClean="0"/>
              <a:t> – Provides health suggestions based on user input.</a:t>
            </a:r>
          </a:p>
          <a:p>
            <a:r>
              <a:rPr lang="en-US" sz="1200" b="1" dirty="0" smtClean="0"/>
              <a:t>Hospital &amp; Doctor Search</a:t>
            </a:r>
            <a:r>
              <a:rPr lang="en-US" sz="1200" dirty="0" smtClean="0"/>
              <a:t> – Helps locate nearby medical facilities.</a:t>
            </a:r>
          </a:p>
          <a:p>
            <a:r>
              <a:rPr lang="en-US" sz="1200" b="1" dirty="0" smtClean="0"/>
              <a:t>Telemedicine Support</a:t>
            </a:r>
            <a:r>
              <a:rPr lang="en-US" sz="1200" dirty="0" smtClean="0"/>
              <a:t> – Enables video consultations with healthcare professionals.</a:t>
            </a:r>
          </a:p>
          <a:p>
            <a:r>
              <a:rPr lang="en-US" sz="1200" b="1" dirty="0" smtClean="0"/>
              <a:t>Personal </a:t>
            </a:r>
            <a:r>
              <a:rPr lang="en-US" sz="1200" b="1" dirty="0" smtClean="0"/>
              <a:t>Health</a:t>
            </a:r>
            <a:endParaRPr kumimoji="0" lang="en-US" altLang="en-US" sz="1200" b="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Google Shape;1641;p70"/>
          <p:cNvSpPr txBox="1">
            <a:spLocks noGrp="1"/>
          </p:cNvSpPr>
          <p:nvPr>
            <p:ph type="title"/>
          </p:nvPr>
        </p:nvSpPr>
        <p:spPr>
          <a:xfrm>
            <a:off x="839049" y="286112"/>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Workflow</a:t>
            </a:r>
            <a:endParaRPr dirty="0"/>
          </a:p>
        </p:txBody>
      </p:sp>
      <p:sp>
        <p:nvSpPr>
          <p:cNvPr id="1643" name="Google Shape;1643;p70"/>
          <p:cNvSpPr txBox="1"/>
          <p:nvPr/>
        </p:nvSpPr>
        <p:spPr>
          <a:xfrm>
            <a:off x="895087" y="1288973"/>
            <a:ext cx="7268411" cy="298557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lang="en-US" dirty="0">
              <a:solidFill>
                <a:schemeClr val="dk1"/>
              </a:solidFill>
              <a:latin typeface="Roboto"/>
              <a:ea typeface="Roboto"/>
              <a:cs typeface="Roboto"/>
              <a:sym typeface="Roboto"/>
            </a:endParaRPr>
          </a:p>
        </p:txBody>
      </p:sp>
      <p:pic>
        <p:nvPicPr>
          <p:cNvPr id="6146" name="Picture 2" descr="https://www.researchgate.net/profile/Sambit-Satpathy/publication/336264461/figure/fig1/AS:824278408761344@1573534695491/Process-flow-of-the-IoT-based-smart-healthcare-system.png"/>
          <p:cNvPicPr>
            <a:picLocks noChangeAspect="1" noChangeArrowheads="1"/>
          </p:cNvPicPr>
          <p:nvPr/>
        </p:nvPicPr>
        <p:blipFill>
          <a:blip r:embed="rId3"/>
          <a:srcRect/>
          <a:stretch>
            <a:fillRect/>
          </a:stretch>
        </p:blipFill>
        <p:spPr bwMode="auto">
          <a:xfrm>
            <a:off x="397946" y="775770"/>
            <a:ext cx="8096250" cy="409368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0"/>
        <p:cNvGrpSpPr/>
        <p:nvPr/>
      </p:nvGrpSpPr>
      <p:grpSpPr>
        <a:xfrm>
          <a:off x="0" y="0"/>
          <a:ext cx="0" cy="0"/>
          <a:chOff x="0" y="0"/>
          <a:chExt cx="0" cy="0"/>
        </a:xfrm>
      </p:grpSpPr>
      <p:sp>
        <p:nvSpPr>
          <p:cNvPr id="1425" name="Google Shape;1425;p55"/>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System Architecture </a:t>
            </a:r>
            <a:endParaRPr dirty="0"/>
          </a:p>
        </p:txBody>
      </p:sp>
      <p:sp>
        <p:nvSpPr>
          <p:cNvPr id="1426" name="Google Shape;1426;p55"/>
          <p:cNvSpPr txBox="1">
            <a:spLocks noGrp="1"/>
          </p:cNvSpPr>
          <p:nvPr>
            <p:ph type="subTitle" idx="4"/>
          </p:nvPr>
        </p:nvSpPr>
        <p:spPr>
          <a:xfrm>
            <a:off x="1287112" y="1916971"/>
            <a:ext cx="3381531" cy="3878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Languages used </a:t>
            </a:r>
            <a:r>
              <a:rPr lang="en-US" dirty="0" smtClean="0"/>
              <a:t>(</a:t>
            </a:r>
            <a:r>
              <a:rPr lang="en-US" dirty="0" smtClean="0"/>
              <a:t>java</a:t>
            </a:r>
            <a:r>
              <a:rPr lang="en-US" dirty="0" smtClean="0"/>
              <a:t>)</a:t>
            </a:r>
            <a:endParaRPr dirty="0"/>
          </a:p>
        </p:txBody>
      </p:sp>
      <p:sp>
        <p:nvSpPr>
          <p:cNvPr id="1427" name="Google Shape;1427;p55"/>
          <p:cNvSpPr txBox="1">
            <a:spLocks noGrp="1"/>
          </p:cNvSpPr>
          <p:nvPr>
            <p:ph type="subTitle" idx="1"/>
          </p:nvPr>
        </p:nvSpPr>
        <p:spPr>
          <a:xfrm>
            <a:off x="1132584" y="1433014"/>
            <a:ext cx="1891500" cy="46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Tech Stack</a:t>
            </a:r>
            <a:endParaRPr dirty="0"/>
          </a:p>
        </p:txBody>
      </p:sp>
      <p:sp>
        <p:nvSpPr>
          <p:cNvPr id="1428" name="Google Shape;1428;p55"/>
          <p:cNvSpPr txBox="1">
            <a:spLocks noGrp="1"/>
          </p:cNvSpPr>
          <p:nvPr>
            <p:ph type="subTitle" idx="2"/>
          </p:nvPr>
        </p:nvSpPr>
        <p:spPr>
          <a:xfrm>
            <a:off x="1346274" y="2305964"/>
            <a:ext cx="1891500" cy="3624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Online java </a:t>
            </a:r>
            <a:r>
              <a:rPr lang="en-IN" dirty="0" err="1" smtClean="0"/>
              <a:t>compliar</a:t>
            </a:r>
            <a:endParaRPr dirty="0"/>
          </a:p>
        </p:txBody>
      </p:sp>
      <p:sp>
        <p:nvSpPr>
          <p:cNvPr id="1429" name="Google Shape;1429;p55"/>
          <p:cNvSpPr txBox="1">
            <a:spLocks noGrp="1"/>
          </p:cNvSpPr>
          <p:nvPr>
            <p:ph type="subTitle" idx="3"/>
          </p:nvPr>
        </p:nvSpPr>
        <p:spPr>
          <a:xfrm>
            <a:off x="5335003" y="2028046"/>
            <a:ext cx="3522170" cy="1808704"/>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eriod"/>
            </a:pPr>
            <a:r>
              <a:rPr lang="en-US" dirty="0"/>
              <a:t>Show the system’s technical structure.</a:t>
            </a:r>
          </a:p>
          <a:p>
            <a:pPr marL="342900" lvl="0" indent="-342900" algn="l" rtl="0">
              <a:spcBef>
                <a:spcPts val="0"/>
              </a:spcBef>
              <a:spcAft>
                <a:spcPts val="0"/>
              </a:spcAft>
              <a:buFont typeface="+mj-lt"/>
              <a:buAutoNum type="arabicPeriod"/>
            </a:pPr>
            <a:r>
              <a:rPr lang="en-US" dirty="0"/>
              <a:t>Use a layered or block diagram.</a:t>
            </a:r>
          </a:p>
          <a:p>
            <a:pPr marL="342900" lvl="0" indent="-342900" algn="l" rtl="0">
              <a:spcBef>
                <a:spcPts val="0"/>
              </a:spcBef>
              <a:spcAft>
                <a:spcPts val="0"/>
              </a:spcAft>
              <a:buFont typeface="+mj-lt"/>
              <a:buAutoNum type="arabicPeriod"/>
            </a:pPr>
            <a:r>
              <a:rPr lang="en-US" dirty="0"/>
              <a:t>Label different components and their interactions.</a:t>
            </a:r>
          </a:p>
          <a:p>
            <a:pPr marL="342900" lvl="0" indent="-342900" algn="l" rtl="0">
              <a:spcBef>
                <a:spcPts val="0"/>
              </a:spcBef>
              <a:spcAft>
                <a:spcPts val="0"/>
              </a:spcAft>
              <a:buFont typeface="+mj-lt"/>
              <a:buAutoNum type="arabicPeriod"/>
            </a:pPr>
            <a:r>
              <a:rPr lang="en-US" dirty="0"/>
              <a:t>Keep the explanation brief and precise.</a:t>
            </a:r>
          </a:p>
          <a:p>
            <a:pPr marL="342900" lvl="0" indent="-342900" algn="l" rtl="0">
              <a:spcBef>
                <a:spcPts val="0"/>
              </a:spcBef>
              <a:spcAft>
                <a:spcPts val="0"/>
              </a:spcAft>
              <a:buFont typeface="+mj-lt"/>
              <a:buAutoNum type="arabicPeriod"/>
            </a:pPr>
            <a:r>
              <a:rPr lang="en-US" dirty="0"/>
              <a:t>Maintain a clean and organized layout.</a:t>
            </a:r>
            <a:endParaRPr dirty="0"/>
          </a:p>
        </p:txBody>
      </p:sp>
      <p:sp>
        <p:nvSpPr>
          <p:cNvPr id="1432" name="Google Shape;1432;p55"/>
          <p:cNvSpPr txBox="1">
            <a:spLocks noGrp="1"/>
          </p:cNvSpPr>
          <p:nvPr>
            <p:ph type="subTitle" idx="7"/>
          </p:nvPr>
        </p:nvSpPr>
        <p:spPr>
          <a:xfrm>
            <a:off x="5061962" y="1540284"/>
            <a:ext cx="3209938" cy="46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Key points to cover</a:t>
            </a:r>
            <a:endParaRPr dirty="0"/>
          </a:p>
        </p:txBody>
      </p:sp>
      <p:sp>
        <p:nvSpPr>
          <p:cNvPr id="4" name="Google Shape;1426;p55">
            <a:extLst>
              <a:ext uri="{FF2B5EF4-FFF2-40B4-BE49-F238E27FC236}">
                <a16:creationId xmlns:a16="http://schemas.microsoft.com/office/drawing/2014/main" xmlns="" id="{B030D0B9-8DF8-F8FE-9EA6-7C7EF1CCF1AA}"/>
              </a:ext>
            </a:extLst>
          </p:cNvPr>
          <p:cNvSpPr txBox="1">
            <a:spLocks/>
          </p:cNvSpPr>
          <p:nvPr/>
        </p:nvSpPr>
        <p:spPr>
          <a:xfrm>
            <a:off x="1314305" y="2685734"/>
            <a:ext cx="1891500" cy="3878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t>Database security</a:t>
            </a:r>
          </a:p>
        </p:txBody>
      </p:sp>
      <p:sp>
        <p:nvSpPr>
          <p:cNvPr id="5" name="Google Shape;1426;p55">
            <a:extLst>
              <a:ext uri="{FF2B5EF4-FFF2-40B4-BE49-F238E27FC236}">
                <a16:creationId xmlns:a16="http://schemas.microsoft.com/office/drawing/2014/main" xmlns="" id="{12A44FEC-F0E3-B36B-5F19-B54D49443C54}"/>
              </a:ext>
            </a:extLst>
          </p:cNvPr>
          <p:cNvSpPr txBox="1">
            <a:spLocks/>
          </p:cNvSpPr>
          <p:nvPr/>
        </p:nvSpPr>
        <p:spPr>
          <a:xfrm>
            <a:off x="1283505" y="3093523"/>
            <a:ext cx="2679340" cy="381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t>Cloud service used for hosting</a:t>
            </a:r>
          </a:p>
        </p:txBody>
      </p:sp>
      <p:grpSp>
        <p:nvGrpSpPr>
          <p:cNvPr id="7" name="Google Shape;1902;p81">
            <a:extLst>
              <a:ext uri="{FF2B5EF4-FFF2-40B4-BE49-F238E27FC236}">
                <a16:creationId xmlns:a16="http://schemas.microsoft.com/office/drawing/2014/main" xmlns="" id="{CCB8DBD3-ECEB-D61F-53C4-E0C73D1D017B}"/>
              </a:ext>
            </a:extLst>
          </p:cNvPr>
          <p:cNvGrpSpPr/>
          <p:nvPr/>
        </p:nvGrpSpPr>
        <p:grpSpPr>
          <a:xfrm>
            <a:off x="4993952" y="2593001"/>
            <a:ext cx="306210" cy="280408"/>
            <a:chOff x="3253604" y="1652200"/>
            <a:chExt cx="327855" cy="331345"/>
          </a:xfrm>
        </p:grpSpPr>
        <p:sp>
          <p:nvSpPr>
            <p:cNvPr id="8" name="Google Shape;1903;p81">
              <a:extLst>
                <a:ext uri="{FF2B5EF4-FFF2-40B4-BE49-F238E27FC236}">
                  <a16:creationId xmlns:a16="http://schemas.microsoft.com/office/drawing/2014/main" xmlns="" id="{1B4F486C-613E-5A48-775C-71926E67DBD9}"/>
                </a:ext>
              </a:extLst>
            </p:cNvPr>
            <p:cNvSpPr/>
            <p:nvPr/>
          </p:nvSpPr>
          <p:spPr>
            <a:xfrm>
              <a:off x="3253604" y="1652200"/>
              <a:ext cx="327855" cy="331345"/>
            </a:xfrm>
            <a:custGeom>
              <a:avLst/>
              <a:gdLst/>
              <a:ahLst/>
              <a:cxnLst/>
              <a:rect l="l" t="t" r="r" b="b"/>
              <a:pathLst>
                <a:path w="119" h="120" extrusionOk="0">
                  <a:moveTo>
                    <a:pt x="119" y="24"/>
                  </a:moveTo>
                  <a:cubicBezTo>
                    <a:pt x="119" y="23"/>
                    <a:pt x="119" y="22"/>
                    <a:pt x="118" y="21"/>
                  </a:cubicBezTo>
                  <a:cubicBezTo>
                    <a:pt x="118" y="21"/>
                    <a:pt x="99" y="1"/>
                    <a:pt x="99" y="1"/>
                  </a:cubicBezTo>
                  <a:cubicBezTo>
                    <a:pt x="98" y="1"/>
                    <a:pt x="97" y="0"/>
                    <a:pt x="96" y="0"/>
                  </a:cubicBezTo>
                  <a:cubicBezTo>
                    <a:pt x="96" y="0"/>
                    <a:pt x="3" y="0"/>
                    <a:pt x="3" y="0"/>
                  </a:cubicBezTo>
                  <a:cubicBezTo>
                    <a:pt x="1" y="0"/>
                    <a:pt x="0" y="2"/>
                    <a:pt x="0" y="4"/>
                  </a:cubicBezTo>
                  <a:cubicBezTo>
                    <a:pt x="0" y="116"/>
                    <a:pt x="0" y="116"/>
                    <a:pt x="0" y="116"/>
                  </a:cubicBezTo>
                  <a:cubicBezTo>
                    <a:pt x="0" y="118"/>
                    <a:pt x="1" y="120"/>
                    <a:pt x="3" y="120"/>
                  </a:cubicBezTo>
                  <a:cubicBezTo>
                    <a:pt x="116" y="120"/>
                    <a:pt x="116" y="120"/>
                    <a:pt x="116" y="120"/>
                  </a:cubicBezTo>
                  <a:cubicBezTo>
                    <a:pt x="118" y="120"/>
                    <a:pt x="119" y="118"/>
                    <a:pt x="119" y="116"/>
                  </a:cubicBezTo>
                  <a:cubicBezTo>
                    <a:pt x="119" y="116"/>
                    <a:pt x="119" y="24"/>
                    <a:pt x="119" y="24"/>
                  </a:cubicBezTo>
                  <a:close/>
                  <a:moveTo>
                    <a:pt x="100" y="12"/>
                  </a:moveTo>
                  <a:cubicBezTo>
                    <a:pt x="107" y="20"/>
                    <a:pt x="107" y="20"/>
                    <a:pt x="107" y="20"/>
                  </a:cubicBezTo>
                  <a:cubicBezTo>
                    <a:pt x="100" y="20"/>
                    <a:pt x="100" y="20"/>
                    <a:pt x="100" y="20"/>
                  </a:cubicBezTo>
                  <a:lnTo>
                    <a:pt x="100" y="12"/>
                  </a:lnTo>
                  <a:close/>
                  <a:moveTo>
                    <a:pt x="7" y="113"/>
                  </a:moveTo>
                  <a:cubicBezTo>
                    <a:pt x="7" y="7"/>
                    <a:pt x="7" y="7"/>
                    <a:pt x="7" y="7"/>
                  </a:cubicBezTo>
                  <a:cubicBezTo>
                    <a:pt x="93" y="7"/>
                    <a:pt x="93" y="7"/>
                    <a:pt x="93" y="7"/>
                  </a:cubicBezTo>
                  <a:cubicBezTo>
                    <a:pt x="93" y="23"/>
                    <a:pt x="93" y="23"/>
                    <a:pt x="93" y="23"/>
                  </a:cubicBezTo>
                  <a:cubicBezTo>
                    <a:pt x="93" y="25"/>
                    <a:pt x="94" y="27"/>
                    <a:pt x="96" y="27"/>
                  </a:cubicBezTo>
                  <a:cubicBezTo>
                    <a:pt x="112" y="27"/>
                    <a:pt x="112" y="27"/>
                    <a:pt x="112" y="27"/>
                  </a:cubicBezTo>
                  <a:cubicBezTo>
                    <a:pt x="112" y="113"/>
                    <a:pt x="112" y="113"/>
                    <a:pt x="112" y="113"/>
                  </a:cubicBezTo>
                  <a:lnTo>
                    <a:pt x="7" y="113"/>
                  </a:lnTo>
                  <a:close/>
                  <a:moveTo>
                    <a:pt x="7" y="113"/>
                  </a:moveTo>
                  <a:cubicBezTo>
                    <a:pt x="7" y="113"/>
                    <a:pt x="7" y="113"/>
                    <a:pt x="7" y="11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904;p81">
              <a:extLst>
                <a:ext uri="{FF2B5EF4-FFF2-40B4-BE49-F238E27FC236}">
                  <a16:creationId xmlns:a16="http://schemas.microsoft.com/office/drawing/2014/main" xmlns="" id="{A1B903D4-9F74-0441-6416-B8FE641DEBB1}"/>
                </a:ext>
              </a:extLst>
            </p:cNvPr>
            <p:cNvSpPr/>
            <p:nvPr/>
          </p:nvSpPr>
          <p:spPr>
            <a:xfrm>
              <a:off x="3291970" y="1690566"/>
              <a:ext cx="251123" cy="253450"/>
            </a:xfrm>
            <a:custGeom>
              <a:avLst/>
              <a:gdLst/>
              <a:ahLst/>
              <a:cxnLst/>
              <a:rect l="l" t="t" r="r" b="b"/>
              <a:pathLst>
                <a:path w="91" h="92" extrusionOk="0">
                  <a:moveTo>
                    <a:pt x="88" y="47"/>
                  </a:moveTo>
                  <a:cubicBezTo>
                    <a:pt x="83" y="47"/>
                    <a:pt x="83" y="47"/>
                    <a:pt x="83" y="47"/>
                  </a:cubicBezTo>
                  <a:cubicBezTo>
                    <a:pt x="83" y="38"/>
                    <a:pt x="83" y="38"/>
                    <a:pt x="83" y="38"/>
                  </a:cubicBezTo>
                  <a:cubicBezTo>
                    <a:pt x="83" y="36"/>
                    <a:pt x="81" y="35"/>
                    <a:pt x="79" y="35"/>
                  </a:cubicBezTo>
                  <a:cubicBezTo>
                    <a:pt x="65" y="35"/>
                    <a:pt x="65" y="35"/>
                    <a:pt x="65" y="35"/>
                  </a:cubicBezTo>
                  <a:cubicBezTo>
                    <a:pt x="65" y="35"/>
                    <a:pt x="65" y="35"/>
                    <a:pt x="65" y="35"/>
                  </a:cubicBezTo>
                  <a:cubicBezTo>
                    <a:pt x="49" y="28"/>
                    <a:pt x="49" y="28"/>
                    <a:pt x="49" y="28"/>
                  </a:cubicBezTo>
                  <a:cubicBezTo>
                    <a:pt x="49" y="21"/>
                    <a:pt x="49" y="21"/>
                    <a:pt x="49" y="21"/>
                  </a:cubicBezTo>
                  <a:cubicBezTo>
                    <a:pt x="60" y="21"/>
                    <a:pt x="70" y="17"/>
                    <a:pt x="70" y="11"/>
                  </a:cubicBezTo>
                  <a:cubicBezTo>
                    <a:pt x="70" y="4"/>
                    <a:pt x="58" y="0"/>
                    <a:pt x="46" y="0"/>
                  </a:cubicBezTo>
                  <a:cubicBezTo>
                    <a:pt x="34" y="0"/>
                    <a:pt x="22" y="4"/>
                    <a:pt x="22" y="11"/>
                  </a:cubicBezTo>
                  <a:cubicBezTo>
                    <a:pt x="22" y="17"/>
                    <a:pt x="31" y="21"/>
                    <a:pt x="42" y="21"/>
                  </a:cubicBezTo>
                  <a:cubicBezTo>
                    <a:pt x="42" y="27"/>
                    <a:pt x="42" y="27"/>
                    <a:pt x="42" y="27"/>
                  </a:cubicBezTo>
                  <a:cubicBezTo>
                    <a:pt x="25" y="35"/>
                    <a:pt x="25" y="35"/>
                    <a:pt x="25" y="35"/>
                  </a:cubicBezTo>
                  <a:cubicBezTo>
                    <a:pt x="25" y="35"/>
                    <a:pt x="25" y="35"/>
                    <a:pt x="25" y="35"/>
                  </a:cubicBezTo>
                  <a:cubicBezTo>
                    <a:pt x="12" y="35"/>
                    <a:pt x="12" y="35"/>
                    <a:pt x="12" y="35"/>
                  </a:cubicBezTo>
                  <a:cubicBezTo>
                    <a:pt x="10" y="35"/>
                    <a:pt x="8" y="36"/>
                    <a:pt x="8" y="38"/>
                  </a:cubicBezTo>
                  <a:cubicBezTo>
                    <a:pt x="8" y="47"/>
                    <a:pt x="8" y="47"/>
                    <a:pt x="8" y="47"/>
                  </a:cubicBezTo>
                  <a:cubicBezTo>
                    <a:pt x="3" y="47"/>
                    <a:pt x="3" y="47"/>
                    <a:pt x="3" y="47"/>
                  </a:cubicBezTo>
                  <a:cubicBezTo>
                    <a:pt x="1" y="47"/>
                    <a:pt x="0" y="49"/>
                    <a:pt x="0" y="51"/>
                  </a:cubicBezTo>
                  <a:cubicBezTo>
                    <a:pt x="0" y="65"/>
                    <a:pt x="0" y="65"/>
                    <a:pt x="0" y="65"/>
                  </a:cubicBezTo>
                  <a:cubicBezTo>
                    <a:pt x="0" y="67"/>
                    <a:pt x="1" y="68"/>
                    <a:pt x="3" y="68"/>
                  </a:cubicBezTo>
                  <a:cubicBezTo>
                    <a:pt x="8" y="68"/>
                    <a:pt x="8" y="68"/>
                    <a:pt x="8" y="68"/>
                  </a:cubicBezTo>
                  <a:cubicBezTo>
                    <a:pt x="8" y="81"/>
                    <a:pt x="8" y="81"/>
                    <a:pt x="8" y="81"/>
                  </a:cubicBezTo>
                  <a:cubicBezTo>
                    <a:pt x="8" y="83"/>
                    <a:pt x="10" y="85"/>
                    <a:pt x="12" y="85"/>
                  </a:cubicBezTo>
                  <a:cubicBezTo>
                    <a:pt x="28" y="85"/>
                    <a:pt x="28" y="85"/>
                    <a:pt x="28" y="85"/>
                  </a:cubicBezTo>
                  <a:cubicBezTo>
                    <a:pt x="30" y="89"/>
                    <a:pt x="34" y="92"/>
                    <a:pt x="38" y="92"/>
                  </a:cubicBezTo>
                  <a:cubicBezTo>
                    <a:pt x="53" y="92"/>
                    <a:pt x="53" y="92"/>
                    <a:pt x="53" y="92"/>
                  </a:cubicBezTo>
                  <a:cubicBezTo>
                    <a:pt x="57" y="92"/>
                    <a:pt x="61" y="89"/>
                    <a:pt x="63" y="85"/>
                  </a:cubicBezTo>
                  <a:cubicBezTo>
                    <a:pt x="79" y="85"/>
                    <a:pt x="79" y="85"/>
                    <a:pt x="79" y="85"/>
                  </a:cubicBezTo>
                  <a:cubicBezTo>
                    <a:pt x="81" y="85"/>
                    <a:pt x="83" y="83"/>
                    <a:pt x="83" y="81"/>
                  </a:cubicBezTo>
                  <a:cubicBezTo>
                    <a:pt x="83" y="68"/>
                    <a:pt x="83" y="68"/>
                    <a:pt x="83" y="68"/>
                  </a:cubicBezTo>
                  <a:cubicBezTo>
                    <a:pt x="88" y="68"/>
                    <a:pt x="88" y="68"/>
                    <a:pt x="88" y="68"/>
                  </a:cubicBezTo>
                  <a:cubicBezTo>
                    <a:pt x="90" y="68"/>
                    <a:pt x="91" y="67"/>
                    <a:pt x="91" y="65"/>
                  </a:cubicBezTo>
                  <a:cubicBezTo>
                    <a:pt x="91" y="51"/>
                    <a:pt x="91" y="51"/>
                    <a:pt x="91" y="51"/>
                  </a:cubicBezTo>
                  <a:cubicBezTo>
                    <a:pt x="91" y="49"/>
                    <a:pt x="90" y="47"/>
                    <a:pt x="88" y="47"/>
                  </a:cubicBezTo>
                  <a:close/>
                  <a:moveTo>
                    <a:pt x="46" y="7"/>
                  </a:moveTo>
                  <a:cubicBezTo>
                    <a:pt x="55" y="7"/>
                    <a:pt x="61" y="10"/>
                    <a:pt x="62" y="11"/>
                  </a:cubicBezTo>
                  <a:cubicBezTo>
                    <a:pt x="61" y="12"/>
                    <a:pt x="55" y="14"/>
                    <a:pt x="46" y="14"/>
                  </a:cubicBezTo>
                  <a:cubicBezTo>
                    <a:pt x="36" y="14"/>
                    <a:pt x="30" y="12"/>
                    <a:pt x="29" y="11"/>
                  </a:cubicBezTo>
                  <a:cubicBezTo>
                    <a:pt x="30" y="10"/>
                    <a:pt x="36" y="7"/>
                    <a:pt x="46" y="7"/>
                  </a:cubicBezTo>
                  <a:close/>
                  <a:moveTo>
                    <a:pt x="45" y="34"/>
                  </a:moveTo>
                  <a:cubicBezTo>
                    <a:pt x="45" y="34"/>
                    <a:pt x="45" y="34"/>
                    <a:pt x="45" y="34"/>
                  </a:cubicBezTo>
                  <a:cubicBezTo>
                    <a:pt x="55" y="38"/>
                    <a:pt x="55" y="38"/>
                    <a:pt x="55" y="38"/>
                  </a:cubicBezTo>
                  <a:cubicBezTo>
                    <a:pt x="45" y="42"/>
                    <a:pt x="45" y="42"/>
                    <a:pt x="45" y="42"/>
                  </a:cubicBezTo>
                  <a:cubicBezTo>
                    <a:pt x="35" y="38"/>
                    <a:pt x="35" y="38"/>
                    <a:pt x="35" y="38"/>
                  </a:cubicBezTo>
                  <a:lnTo>
                    <a:pt x="45" y="34"/>
                  </a:lnTo>
                  <a:close/>
                  <a:moveTo>
                    <a:pt x="7" y="54"/>
                  </a:moveTo>
                  <a:cubicBezTo>
                    <a:pt x="17" y="54"/>
                    <a:pt x="17" y="54"/>
                    <a:pt x="17" y="54"/>
                  </a:cubicBezTo>
                  <a:cubicBezTo>
                    <a:pt x="17" y="61"/>
                    <a:pt x="17" y="61"/>
                    <a:pt x="17" y="61"/>
                  </a:cubicBezTo>
                  <a:cubicBezTo>
                    <a:pt x="7" y="61"/>
                    <a:pt x="7" y="61"/>
                    <a:pt x="7" y="61"/>
                  </a:cubicBezTo>
                  <a:lnTo>
                    <a:pt x="7" y="54"/>
                  </a:lnTo>
                  <a:close/>
                  <a:moveTo>
                    <a:pt x="53" y="85"/>
                  </a:moveTo>
                  <a:cubicBezTo>
                    <a:pt x="38" y="85"/>
                    <a:pt x="38" y="85"/>
                    <a:pt x="38" y="85"/>
                  </a:cubicBezTo>
                  <a:cubicBezTo>
                    <a:pt x="36" y="85"/>
                    <a:pt x="35" y="83"/>
                    <a:pt x="35" y="81"/>
                  </a:cubicBezTo>
                  <a:cubicBezTo>
                    <a:pt x="35" y="79"/>
                    <a:pt x="36" y="78"/>
                    <a:pt x="38" y="78"/>
                  </a:cubicBezTo>
                  <a:cubicBezTo>
                    <a:pt x="53" y="78"/>
                    <a:pt x="53" y="78"/>
                    <a:pt x="53" y="78"/>
                  </a:cubicBezTo>
                  <a:cubicBezTo>
                    <a:pt x="55" y="78"/>
                    <a:pt x="56" y="79"/>
                    <a:pt x="56" y="81"/>
                  </a:cubicBezTo>
                  <a:cubicBezTo>
                    <a:pt x="56" y="83"/>
                    <a:pt x="55" y="85"/>
                    <a:pt x="53" y="85"/>
                  </a:cubicBezTo>
                  <a:close/>
                  <a:moveTo>
                    <a:pt x="76" y="78"/>
                  </a:moveTo>
                  <a:cubicBezTo>
                    <a:pt x="63" y="78"/>
                    <a:pt x="63" y="78"/>
                    <a:pt x="63" y="78"/>
                  </a:cubicBezTo>
                  <a:cubicBezTo>
                    <a:pt x="61" y="74"/>
                    <a:pt x="57" y="71"/>
                    <a:pt x="53" y="71"/>
                  </a:cubicBezTo>
                  <a:cubicBezTo>
                    <a:pt x="38" y="71"/>
                    <a:pt x="38" y="71"/>
                    <a:pt x="38" y="71"/>
                  </a:cubicBezTo>
                  <a:cubicBezTo>
                    <a:pt x="34" y="71"/>
                    <a:pt x="30" y="74"/>
                    <a:pt x="28" y="78"/>
                  </a:cubicBezTo>
                  <a:cubicBezTo>
                    <a:pt x="16" y="78"/>
                    <a:pt x="16" y="78"/>
                    <a:pt x="16" y="78"/>
                  </a:cubicBezTo>
                  <a:cubicBezTo>
                    <a:pt x="16" y="68"/>
                    <a:pt x="16" y="68"/>
                    <a:pt x="16" y="68"/>
                  </a:cubicBezTo>
                  <a:cubicBezTo>
                    <a:pt x="21" y="68"/>
                    <a:pt x="21" y="68"/>
                    <a:pt x="21" y="68"/>
                  </a:cubicBezTo>
                  <a:cubicBezTo>
                    <a:pt x="23" y="68"/>
                    <a:pt x="24" y="67"/>
                    <a:pt x="24" y="65"/>
                  </a:cubicBezTo>
                  <a:cubicBezTo>
                    <a:pt x="24" y="51"/>
                    <a:pt x="24" y="51"/>
                    <a:pt x="24" y="51"/>
                  </a:cubicBezTo>
                  <a:cubicBezTo>
                    <a:pt x="24" y="49"/>
                    <a:pt x="23" y="47"/>
                    <a:pt x="21" y="47"/>
                  </a:cubicBezTo>
                  <a:cubicBezTo>
                    <a:pt x="16" y="47"/>
                    <a:pt x="16" y="47"/>
                    <a:pt x="16" y="47"/>
                  </a:cubicBezTo>
                  <a:cubicBezTo>
                    <a:pt x="16" y="42"/>
                    <a:pt x="16" y="42"/>
                    <a:pt x="16" y="42"/>
                  </a:cubicBezTo>
                  <a:cubicBezTo>
                    <a:pt x="26" y="42"/>
                    <a:pt x="26" y="42"/>
                    <a:pt x="26" y="42"/>
                  </a:cubicBezTo>
                  <a:cubicBezTo>
                    <a:pt x="44" y="49"/>
                    <a:pt x="44" y="49"/>
                    <a:pt x="44" y="49"/>
                  </a:cubicBezTo>
                  <a:cubicBezTo>
                    <a:pt x="44" y="49"/>
                    <a:pt x="45" y="49"/>
                    <a:pt x="45" y="49"/>
                  </a:cubicBezTo>
                  <a:cubicBezTo>
                    <a:pt x="46" y="49"/>
                    <a:pt x="46" y="49"/>
                    <a:pt x="47" y="49"/>
                  </a:cubicBezTo>
                  <a:cubicBezTo>
                    <a:pt x="64" y="42"/>
                    <a:pt x="64" y="42"/>
                    <a:pt x="64" y="42"/>
                  </a:cubicBezTo>
                  <a:cubicBezTo>
                    <a:pt x="76" y="42"/>
                    <a:pt x="76" y="42"/>
                    <a:pt x="76" y="42"/>
                  </a:cubicBezTo>
                  <a:cubicBezTo>
                    <a:pt x="76" y="47"/>
                    <a:pt x="76" y="47"/>
                    <a:pt x="76" y="47"/>
                  </a:cubicBezTo>
                  <a:cubicBezTo>
                    <a:pt x="71" y="47"/>
                    <a:pt x="71" y="47"/>
                    <a:pt x="71" y="47"/>
                  </a:cubicBezTo>
                  <a:cubicBezTo>
                    <a:pt x="69" y="47"/>
                    <a:pt x="67" y="49"/>
                    <a:pt x="67" y="51"/>
                  </a:cubicBezTo>
                  <a:cubicBezTo>
                    <a:pt x="67" y="65"/>
                    <a:pt x="67" y="65"/>
                    <a:pt x="67" y="65"/>
                  </a:cubicBezTo>
                  <a:cubicBezTo>
                    <a:pt x="67" y="67"/>
                    <a:pt x="69" y="68"/>
                    <a:pt x="71" y="68"/>
                  </a:cubicBezTo>
                  <a:cubicBezTo>
                    <a:pt x="76" y="68"/>
                    <a:pt x="76" y="68"/>
                    <a:pt x="76" y="68"/>
                  </a:cubicBezTo>
                  <a:lnTo>
                    <a:pt x="76" y="78"/>
                  </a:lnTo>
                  <a:close/>
                  <a:moveTo>
                    <a:pt x="84" y="61"/>
                  </a:moveTo>
                  <a:cubicBezTo>
                    <a:pt x="74" y="61"/>
                    <a:pt x="74" y="61"/>
                    <a:pt x="74" y="61"/>
                  </a:cubicBezTo>
                  <a:cubicBezTo>
                    <a:pt x="74" y="54"/>
                    <a:pt x="74" y="54"/>
                    <a:pt x="74" y="54"/>
                  </a:cubicBezTo>
                  <a:cubicBezTo>
                    <a:pt x="84" y="54"/>
                    <a:pt x="84" y="54"/>
                    <a:pt x="84" y="54"/>
                  </a:cubicBezTo>
                  <a:lnTo>
                    <a:pt x="84" y="61"/>
                  </a:lnTo>
                  <a:close/>
                  <a:moveTo>
                    <a:pt x="84" y="61"/>
                  </a:moveTo>
                  <a:cubicBezTo>
                    <a:pt x="84" y="61"/>
                    <a:pt x="84" y="61"/>
                    <a:pt x="84" y="6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0" name="Google Shape;1923;p81">
            <a:extLst>
              <a:ext uri="{FF2B5EF4-FFF2-40B4-BE49-F238E27FC236}">
                <a16:creationId xmlns:a16="http://schemas.microsoft.com/office/drawing/2014/main" xmlns="" id="{001FF1D7-CCCB-3573-9A1F-F93A5D77DC52}"/>
              </a:ext>
            </a:extLst>
          </p:cNvPr>
          <p:cNvSpPr/>
          <p:nvPr/>
        </p:nvSpPr>
        <p:spPr>
          <a:xfrm>
            <a:off x="795880" y="2335099"/>
            <a:ext cx="329018" cy="331345"/>
          </a:xfrm>
          <a:custGeom>
            <a:avLst/>
            <a:gdLst/>
            <a:ahLst/>
            <a:cxnLst/>
            <a:rect l="l" t="t" r="r" b="b"/>
            <a:pathLst>
              <a:path w="119" h="120" extrusionOk="0">
                <a:moveTo>
                  <a:pt x="119" y="7"/>
                </a:moveTo>
                <a:cubicBezTo>
                  <a:pt x="119" y="4"/>
                  <a:pt x="116" y="0"/>
                  <a:pt x="112" y="0"/>
                </a:cubicBezTo>
                <a:cubicBezTo>
                  <a:pt x="94" y="0"/>
                  <a:pt x="94" y="0"/>
                  <a:pt x="94" y="0"/>
                </a:cubicBezTo>
                <a:cubicBezTo>
                  <a:pt x="90" y="0"/>
                  <a:pt x="87" y="4"/>
                  <a:pt x="87" y="7"/>
                </a:cubicBezTo>
                <a:cubicBezTo>
                  <a:pt x="87" y="14"/>
                  <a:pt x="87" y="14"/>
                  <a:pt x="87" y="14"/>
                </a:cubicBezTo>
                <a:cubicBezTo>
                  <a:pt x="87" y="16"/>
                  <a:pt x="87" y="17"/>
                  <a:pt x="88" y="18"/>
                </a:cubicBezTo>
                <a:cubicBezTo>
                  <a:pt x="87" y="19"/>
                  <a:pt x="87" y="20"/>
                  <a:pt x="87" y="21"/>
                </a:cubicBezTo>
                <a:cubicBezTo>
                  <a:pt x="87" y="28"/>
                  <a:pt x="87" y="28"/>
                  <a:pt x="87" y="28"/>
                </a:cubicBezTo>
                <a:cubicBezTo>
                  <a:pt x="87" y="32"/>
                  <a:pt x="90" y="35"/>
                  <a:pt x="94" y="35"/>
                </a:cubicBezTo>
                <a:cubicBezTo>
                  <a:pt x="100" y="35"/>
                  <a:pt x="100" y="35"/>
                  <a:pt x="100" y="35"/>
                </a:cubicBezTo>
                <a:cubicBezTo>
                  <a:pt x="100" y="42"/>
                  <a:pt x="100" y="42"/>
                  <a:pt x="100" y="42"/>
                </a:cubicBezTo>
                <a:cubicBezTo>
                  <a:pt x="85" y="42"/>
                  <a:pt x="85" y="42"/>
                  <a:pt x="85" y="42"/>
                </a:cubicBezTo>
                <a:cubicBezTo>
                  <a:pt x="85" y="39"/>
                  <a:pt x="83" y="36"/>
                  <a:pt x="77" y="34"/>
                </a:cubicBezTo>
                <a:cubicBezTo>
                  <a:pt x="72" y="32"/>
                  <a:pt x="66" y="31"/>
                  <a:pt x="59" y="31"/>
                </a:cubicBezTo>
                <a:cubicBezTo>
                  <a:pt x="53" y="31"/>
                  <a:pt x="47" y="32"/>
                  <a:pt x="42" y="34"/>
                </a:cubicBezTo>
                <a:cubicBezTo>
                  <a:pt x="36" y="36"/>
                  <a:pt x="34" y="39"/>
                  <a:pt x="33" y="42"/>
                </a:cubicBezTo>
                <a:cubicBezTo>
                  <a:pt x="19" y="42"/>
                  <a:pt x="19" y="42"/>
                  <a:pt x="19" y="42"/>
                </a:cubicBezTo>
                <a:cubicBezTo>
                  <a:pt x="19" y="35"/>
                  <a:pt x="19" y="35"/>
                  <a:pt x="19" y="35"/>
                </a:cubicBezTo>
                <a:cubicBezTo>
                  <a:pt x="25" y="35"/>
                  <a:pt x="25" y="35"/>
                  <a:pt x="25" y="35"/>
                </a:cubicBezTo>
                <a:cubicBezTo>
                  <a:pt x="28" y="35"/>
                  <a:pt x="32" y="32"/>
                  <a:pt x="32" y="28"/>
                </a:cubicBezTo>
                <a:cubicBezTo>
                  <a:pt x="32" y="21"/>
                  <a:pt x="32" y="21"/>
                  <a:pt x="32" y="21"/>
                </a:cubicBezTo>
                <a:cubicBezTo>
                  <a:pt x="32" y="20"/>
                  <a:pt x="31" y="19"/>
                  <a:pt x="31" y="18"/>
                </a:cubicBezTo>
                <a:cubicBezTo>
                  <a:pt x="31" y="17"/>
                  <a:pt x="32" y="16"/>
                  <a:pt x="32" y="14"/>
                </a:cubicBezTo>
                <a:cubicBezTo>
                  <a:pt x="32" y="7"/>
                  <a:pt x="32" y="7"/>
                  <a:pt x="32" y="7"/>
                </a:cubicBezTo>
                <a:cubicBezTo>
                  <a:pt x="32" y="4"/>
                  <a:pt x="28" y="0"/>
                  <a:pt x="25" y="0"/>
                </a:cubicBezTo>
                <a:cubicBezTo>
                  <a:pt x="7" y="0"/>
                  <a:pt x="7" y="0"/>
                  <a:pt x="7" y="0"/>
                </a:cubicBezTo>
                <a:cubicBezTo>
                  <a:pt x="3" y="0"/>
                  <a:pt x="0" y="4"/>
                  <a:pt x="0" y="7"/>
                </a:cubicBezTo>
                <a:cubicBezTo>
                  <a:pt x="0" y="14"/>
                  <a:pt x="0" y="14"/>
                  <a:pt x="0" y="14"/>
                </a:cubicBezTo>
                <a:cubicBezTo>
                  <a:pt x="0" y="16"/>
                  <a:pt x="0" y="17"/>
                  <a:pt x="1" y="18"/>
                </a:cubicBezTo>
                <a:cubicBezTo>
                  <a:pt x="0" y="19"/>
                  <a:pt x="0" y="20"/>
                  <a:pt x="0" y="21"/>
                </a:cubicBezTo>
                <a:cubicBezTo>
                  <a:pt x="0" y="28"/>
                  <a:pt x="0" y="28"/>
                  <a:pt x="0" y="28"/>
                </a:cubicBezTo>
                <a:cubicBezTo>
                  <a:pt x="0" y="32"/>
                  <a:pt x="3" y="35"/>
                  <a:pt x="7" y="35"/>
                </a:cubicBezTo>
                <a:cubicBezTo>
                  <a:pt x="12" y="35"/>
                  <a:pt x="12" y="35"/>
                  <a:pt x="12" y="35"/>
                </a:cubicBezTo>
                <a:cubicBezTo>
                  <a:pt x="12" y="45"/>
                  <a:pt x="12" y="45"/>
                  <a:pt x="12" y="45"/>
                </a:cubicBezTo>
                <a:cubicBezTo>
                  <a:pt x="12" y="47"/>
                  <a:pt x="14" y="49"/>
                  <a:pt x="16" y="49"/>
                </a:cubicBezTo>
                <a:cubicBezTo>
                  <a:pt x="33" y="49"/>
                  <a:pt x="33" y="49"/>
                  <a:pt x="33" y="49"/>
                </a:cubicBezTo>
                <a:cubicBezTo>
                  <a:pt x="33" y="72"/>
                  <a:pt x="33" y="72"/>
                  <a:pt x="33" y="72"/>
                </a:cubicBezTo>
                <a:cubicBezTo>
                  <a:pt x="16" y="72"/>
                  <a:pt x="16" y="72"/>
                  <a:pt x="16" y="72"/>
                </a:cubicBezTo>
                <a:cubicBezTo>
                  <a:pt x="14" y="72"/>
                  <a:pt x="12" y="73"/>
                  <a:pt x="12" y="75"/>
                </a:cubicBezTo>
                <a:cubicBezTo>
                  <a:pt x="12" y="85"/>
                  <a:pt x="12" y="85"/>
                  <a:pt x="12" y="85"/>
                </a:cubicBezTo>
                <a:cubicBezTo>
                  <a:pt x="7" y="85"/>
                  <a:pt x="7" y="85"/>
                  <a:pt x="7" y="85"/>
                </a:cubicBezTo>
                <a:cubicBezTo>
                  <a:pt x="3" y="85"/>
                  <a:pt x="0" y="88"/>
                  <a:pt x="0" y="92"/>
                </a:cubicBezTo>
                <a:cubicBezTo>
                  <a:pt x="0" y="99"/>
                  <a:pt x="0" y="99"/>
                  <a:pt x="0" y="99"/>
                </a:cubicBezTo>
                <a:cubicBezTo>
                  <a:pt x="0" y="100"/>
                  <a:pt x="0" y="101"/>
                  <a:pt x="1" y="102"/>
                </a:cubicBezTo>
                <a:cubicBezTo>
                  <a:pt x="0" y="103"/>
                  <a:pt x="0" y="105"/>
                  <a:pt x="0" y="106"/>
                </a:cubicBezTo>
                <a:cubicBezTo>
                  <a:pt x="0" y="113"/>
                  <a:pt x="0" y="113"/>
                  <a:pt x="0" y="113"/>
                </a:cubicBezTo>
                <a:cubicBezTo>
                  <a:pt x="0" y="117"/>
                  <a:pt x="3" y="120"/>
                  <a:pt x="7" y="120"/>
                </a:cubicBezTo>
                <a:cubicBezTo>
                  <a:pt x="25" y="120"/>
                  <a:pt x="25" y="120"/>
                  <a:pt x="25" y="120"/>
                </a:cubicBezTo>
                <a:cubicBezTo>
                  <a:pt x="28" y="120"/>
                  <a:pt x="32" y="117"/>
                  <a:pt x="32" y="113"/>
                </a:cubicBezTo>
                <a:cubicBezTo>
                  <a:pt x="32" y="106"/>
                  <a:pt x="32" y="106"/>
                  <a:pt x="32" y="106"/>
                </a:cubicBezTo>
                <a:cubicBezTo>
                  <a:pt x="32" y="105"/>
                  <a:pt x="31" y="103"/>
                  <a:pt x="31" y="102"/>
                </a:cubicBezTo>
                <a:cubicBezTo>
                  <a:pt x="31" y="101"/>
                  <a:pt x="32" y="100"/>
                  <a:pt x="32" y="99"/>
                </a:cubicBezTo>
                <a:cubicBezTo>
                  <a:pt x="32" y="92"/>
                  <a:pt x="32" y="92"/>
                  <a:pt x="32" y="92"/>
                </a:cubicBezTo>
                <a:cubicBezTo>
                  <a:pt x="32" y="88"/>
                  <a:pt x="28" y="85"/>
                  <a:pt x="25" y="85"/>
                </a:cubicBezTo>
                <a:cubicBezTo>
                  <a:pt x="19" y="85"/>
                  <a:pt x="19" y="85"/>
                  <a:pt x="19" y="85"/>
                </a:cubicBezTo>
                <a:cubicBezTo>
                  <a:pt x="19" y="79"/>
                  <a:pt x="19" y="79"/>
                  <a:pt x="19" y="79"/>
                </a:cubicBezTo>
                <a:cubicBezTo>
                  <a:pt x="33" y="79"/>
                  <a:pt x="33" y="79"/>
                  <a:pt x="33" y="79"/>
                </a:cubicBezTo>
                <a:cubicBezTo>
                  <a:pt x="34" y="81"/>
                  <a:pt x="36" y="84"/>
                  <a:pt x="42" y="86"/>
                </a:cubicBezTo>
                <a:cubicBezTo>
                  <a:pt x="47" y="88"/>
                  <a:pt x="53" y="89"/>
                  <a:pt x="59" y="89"/>
                </a:cubicBezTo>
                <a:cubicBezTo>
                  <a:pt x="66" y="89"/>
                  <a:pt x="72" y="88"/>
                  <a:pt x="77" y="86"/>
                </a:cubicBezTo>
                <a:cubicBezTo>
                  <a:pt x="83" y="84"/>
                  <a:pt x="85" y="81"/>
                  <a:pt x="85" y="79"/>
                </a:cubicBezTo>
                <a:cubicBezTo>
                  <a:pt x="100" y="79"/>
                  <a:pt x="100" y="79"/>
                  <a:pt x="100" y="79"/>
                </a:cubicBezTo>
                <a:cubicBezTo>
                  <a:pt x="100" y="85"/>
                  <a:pt x="100" y="85"/>
                  <a:pt x="100" y="85"/>
                </a:cubicBezTo>
                <a:cubicBezTo>
                  <a:pt x="94" y="85"/>
                  <a:pt x="94" y="85"/>
                  <a:pt x="94" y="85"/>
                </a:cubicBezTo>
                <a:cubicBezTo>
                  <a:pt x="90" y="85"/>
                  <a:pt x="87" y="88"/>
                  <a:pt x="87" y="92"/>
                </a:cubicBezTo>
                <a:cubicBezTo>
                  <a:pt x="87" y="99"/>
                  <a:pt x="87" y="99"/>
                  <a:pt x="87" y="99"/>
                </a:cubicBezTo>
                <a:cubicBezTo>
                  <a:pt x="87" y="100"/>
                  <a:pt x="87" y="101"/>
                  <a:pt x="88" y="102"/>
                </a:cubicBezTo>
                <a:cubicBezTo>
                  <a:pt x="87" y="103"/>
                  <a:pt x="87" y="105"/>
                  <a:pt x="87" y="106"/>
                </a:cubicBezTo>
                <a:cubicBezTo>
                  <a:pt x="87" y="113"/>
                  <a:pt x="87" y="113"/>
                  <a:pt x="87" y="113"/>
                </a:cubicBezTo>
                <a:cubicBezTo>
                  <a:pt x="87" y="117"/>
                  <a:pt x="90" y="120"/>
                  <a:pt x="94" y="120"/>
                </a:cubicBezTo>
                <a:cubicBezTo>
                  <a:pt x="112" y="120"/>
                  <a:pt x="112" y="120"/>
                  <a:pt x="112" y="120"/>
                </a:cubicBezTo>
                <a:cubicBezTo>
                  <a:pt x="116" y="120"/>
                  <a:pt x="119" y="117"/>
                  <a:pt x="119" y="113"/>
                </a:cubicBezTo>
                <a:cubicBezTo>
                  <a:pt x="119" y="106"/>
                  <a:pt x="119" y="106"/>
                  <a:pt x="119" y="106"/>
                </a:cubicBezTo>
                <a:cubicBezTo>
                  <a:pt x="119" y="105"/>
                  <a:pt x="119" y="103"/>
                  <a:pt x="118" y="102"/>
                </a:cubicBezTo>
                <a:cubicBezTo>
                  <a:pt x="119" y="101"/>
                  <a:pt x="119" y="100"/>
                  <a:pt x="119" y="99"/>
                </a:cubicBezTo>
                <a:cubicBezTo>
                  <a:pt x="119" y="92"/>
                  <a:pt x="119" y="92"/>
                  <a:pt x="119" y="92"/>
                </a:cubicBezTo>
                <a:cubicBezTo>
                  <a:pt x="119" y="88"/>
                  <a:pt x="116" y="85"/>
                  <a:pt x="112" y="85"/>
                </a:cubicBezTo>
                <a:cubicBezTo>
                  <a:pt x="107" y="85"/>
                  <a:pt x="107" y="85"/>
                  <a:pt x="107" y="85"/>
                </a:cubicBezTo>
                <a:cubicBezTo>
                  <a:pt x="107" y="75"/>
                  <a:pt x="107" y="75"/>
                  <a:pt x="107" y="75"/>
                </a:cubicBezTo>
                <a:cubicBezTo>
                  <a:pt x="107" y="73"/>
                  <a:pt x="105" y="72"/>
                  <a:pt x="103" y="72"/>
                </a:cubicBezTo>
                <a:cubicBezTo>
                  <a:pt x="86" y="72"/>
                  <a:pt x="86" y="72"/>
                  <a:pt x="86" y="72"/>
                </a:cubicBezTo>
                <a:cubicBezTo>
                  <a:pt x="86" y="49"/>
                  <a:pt x="86" y="49"/>
                  <a:pt x="86" y="49"/>
                </a:cubicBezTo>
                <a:cubicBezTo>
                  <a:pt x="103" y="49"/>
                  <a:pt x="103" y="49"/>
                  <a:pt x="103" y="49"/>
                </a:cubicBezTo>
                <a:cubicBezTo>
                  <a:pt x="105" y="49"/>
                  <a:pt x="107" y="47"/>
                  <a:pt x="107" y="45"/>
                </a:cubicBezTo>
                <a:cubicBezTo>
                  <a:pt x="107" y="35"/>
                  <a:pt x="107" y="35"/>
                  <a:pt x="107" y="35"/>
                </a:cubicBezTo>
                <a:cubicBezTo>
                  <a:pt x="112" y="35"/>
                  <a:pt x="112" y="35"/>
                  <a:pt x="112" y="35"/>
                </a:cubicBezTo>
                <a:cubicBezTo>
                  <a:pt x="116" y="35"/>
                  <a:pt x="119" y="32"/>
                  <a:pt x="119" y="28"/>
                </a:cubicBezTo>
                <a:cubicBezTo>
                  <a:pt x="119" y="21"/>
                  <a:pt x="119" y="21"/>
                  <a:pt x="119" y="21"/>
                </a:cubicBezTo>
                <a:cubicBezTo>
                  <a:pt x="119" y="20"/>
                  <a:pt x="119" y="19"/>
                  <a:pt x="118" y="18"/>
                </a:cubicBezTo>
                <a:cubicBezTo>
                  <a:pt x="119" y="17"/>
                  <a:pt x="119" y="16"/>
                  <a:pt x="119" y="14"/>
                </a:cubicBezTo>
                <a:lnTo>
                  <a:pt x="119" y="7"/>
                </a:lnTo>
                <a:close/>
                <a:moveTo>
                  <a:pt x="25" y="7"/>
                </a:moveTo>
                <a:cubicBezTo>
                  <a:pt x="25" y="14"/>
                  <a:pt x="25" y="14"/>
                  <a:pt x="25" y="14"/>
                </a:cubicBezTo>
                <a:cubicBezTo>
                  <a:pt x="7" y="14"/>
                  <a:pt x="7" y="14"/>
                  <a:pt x="7" y="14"/>
                </a:cubicBezTo>
                <a:cubicBezTo>
                  <a:pt x="7" y="7"/>
                  <a:pt x="7" y="7"/>
                  <a:pt x="7" y="7"/>
                </a:cubicBezTo>
                <a:lnTo>
                  <a:pt x="25" y="7"/>
                </a:lnTo>
                <a:close/>
                <a:moveTo>
                  <a:pt x="7" y="21"/>
                </a:moveTo>
                <a:cubicBezTo>
                  <a:pt x="25" y="21"/>
                  <a:pt x="25" y="21"/>
                  <a:pt x="25" y="21"/>
                </a:cubicBezTo>
                <a:cubicBezTo>
                  <a:pt x="25" y="28"/>
                  <a:pt x="25" y="28"/>
                  <a:pt x="25" y="28"/>
                </a:cubicBezTo>
                <a:cubicBezTo>
                  <a:pt x="7" y="28"/>
                  <a:pt x="7" y="28"/>
                  <a:pt x="7" y="28"/>
                </a:cubicBezTo>
                <a:lnTo>
                  <a:pt x="7" y="21"/>
                </a:lnTo>
                <a:close/>
                <a:moveTo>
                  <a:pt x="25" y="113"/>
                </a:moveTo>
                <a:cubicBezTo>
                  <a:pt x="7" y="113"/>
                  <a:pt x="7" y="113"/>
                  <a:pt x="7" y="113"/>
                </a:cubicBezTo>
                <a:cubicBezTo>
                  <a:pt x="7" y="106"/>
                  <a:pt x="7" y="106"/>
                  <a:pt x="7" y="106"/>
                </a:cubicBezTo>
                <a:cubicBezTo>
                  <a:pt x="25" y="106"/>
                  <a:pt x="25" y="106"/>
                  <a:pt x="25" y="106"/>
                </a:cubicBezTo>
                <a:lnTo>
                  <a:pt x="25" y="113"/>
                </a:lnTo>
                <a:close/>
                <a:moveTo>
                  <a:pt x="25" y="99"/>
                </a:moveTo>
                <a:cubicBezTo>
                  <a:pt x="7" y="99"/>
                  <a:pt x="7" y="99"/>
                  <a:pt x="7" y="99"/>
                </a:cubicBezTo>
                <a:cubicBezTo>
                  <a:pt x="7" y="92"/>
                  <a:pt x="7" y="92"/>
                  <a:pt x="7" y="92"/>
                </a:cubicBezTo>
                <a:cubicBezTo>
                  <a:pt x="25" y="92"/>
                  <a:pt x="25" y="92"/>
                  <a:pt x="25" y="92"/>
                </a:cubicBezTo>
                <a:lnTo>
                  <a:pt x="25" y="99"/>
                </a:lnTo>
                <a:close/>
                <a:moveTo>
                  <a:pt x="112" y="113"/>
                </a:moveTo>
                <a:cubicBezTo>
                  <a:pt x="94" y="113"/>
                  <a:pt x="94" y="113"/>
                  <a:pt x="94" y="113"/>
                </a:cubicBezTo>
                <a:cubicBezTo>
                  <a:pt x="94" y="106"/>
                  <a:pt x="94" y="106"/>
                  <a:pt x="94" y="106"/>
                </a:cubicBezTo>
                <a:cubicBezTo>
                  <a:pt x="112" y="106"/>
                  <a:pt x="112" y="106"/>
                  <a:pt x="112" y="106"/>
                </a:cubicBezTo>
                <a:lnTo>
                  <a:pt x="112" y="113"/>
                </a:lnTo>
                <a:close/>
                <a:moveTo>
                  <a:pt x="112" y="99"/>
                </a:moveTo>
                <a:cubicBezTo>
                  <a:pt x="94" y="99"/>
                  <a:pt x="94" y="99"/>
                  <a:pt x="94" y="99"/>
                </a:cubicBezTo>
                <a:cubicBezTo>
                  <a:pt x="94" y="92"/>
                  <a:pt x="94" y="92"/>
                  <a:pt x="94" y="92"/>
                </a:cubicBezTo>
                <a:cubicBezTo>
                  <a:pt x="112" y="92"/>
                  <a:pt x="112" y="92"/>
                  <a:pt x="112" y="92"/>
                </a:cubicBezTo>
                <a:lnTo>
                  <a:pt x="112" y="99"/>
                </a:lnTo>
                <a:close/>
                <a:moveTo>
                  <a:pt x="40" y="52"/>
                </a:moveTo>
                <a:cubicBezTo>
                  <a:pt x="41" y="52"/>
                  <a:pt x="41" y="53"/>
                  <a:pt x="42" y="53"/>
                </a:cubicBezTo>
                <a:cubicBezTo>
                  <a:pt x="47" y="55"/>
                  <a:pt x="53" y="56"/>
                  <a:pt x="59" y="56"/>
                </a:cubicBezTo>
                <a:cubicBezTo>
                  <a:pt x="66" y="56"/>
                  <a:pt x="72" y="55"/>
                  <a:pt x="77" y="53"/>
                </a:cubicBezTo>
                <a:cubicBezTo>
                  <a:pt x="77" y="53"/>
                  <a:pt x="78" y="52"/>
                  <a:pt x="79" y="52"/>
                </a:cubicBezTo>
                <a:cubicBezTo>
                  <a:pt x="79" y="60"/>
                  <a:pt x="79" y="60"/>
                  <a:pt x="79" y="60"/>
                </a:cubicBezTo>
                <a:cubicBezTo>
                  <a:pt x="79" y="60"/>
                  <a:pt x="78" y="61"/>
                  <a:pt x="74" y="63"/>
                </a:cubicBezTo>
                <a:cubicBezTo>
                  <a:pt x="70" y="64"/>
                  <a:pt x="65" y="65"/>
                  <a:pt x="59" y="65"/>
                </a:cubicBezTo>
                <a:cubicBezTo>
                  <a:pt x="54" y="65"/>
                  <a:pt x="49" y="64"/>
                  <a:pt x="45" y="63"/>
                </a:cubicBezTo>
                <a:cubicBezTo>
                  <a:pt x="41" y="61"/>
                  <a:pt x="40" y="60"/>
                  <a:pt x="40" y="60"/>
                </a:cubicBezTo>
                <a:lnTo>
                  <a:pt x="40" y="52"/>
                </a:lnTo>
                <a:close/>
                <a:moveTo>
                  <a:pt x="45" y="40"/>
                </a:moveTo>
                <a:cubicBezTo>
                  <a:pt x="49" y="39"/>
                  <a:pt x="54" y="38"/>
                  <a:pt x="59" y="38"/>
                </a:cubicBezTo>
                <a:cubicBezTo>
                  <a:pt x="65" y="38"/>
                  <a:pt x="70" y="39"/>
                  <a:pt x="74" y="40"/>
                </a:cubicBezTo>
                <a:cubicBezTo>
                  <a:pt x="78" y="42"/>
                  <a:pt x="79" y="43"/>
                  <a:pt x="79" y="43"/>
                </a:cubicBezTo>
                <a:cubicBezTo>
                  <a:pt x="79" y="44"/>
                  <a:pt x="78" y="45"/>
                  <a:pt x="74" y="47"/>
                </a:cubicBezTo>
                <a:cubicBezTo>
                  <a:pt x="70" y="48"/>
                  <a:pt x="65" y="49"/>
                  <a:pt x="59" y="49"/>
                </a:cubicBezTo>
                <a:cubicBezTo>
                  <a:pt x="54" y="49"/>
                  <a:pt x="49" y="48"/>
                  <a:pt x="45" y="47"/>
                </a:cubicBezTo>
                <a:cubicBezTo>
                  <a:pt x="41" y="45"/>
                  <a:pt x="40" y="44"/>
                  <a:pt x="40" y="43"/>
                </a:cubicBezTo>
                <a:cubicBezTo>
                  <a:pt x="40" y="43"/>
                  <a:pt x="41" y="42"/>
                  <a:pt x="45" y="40"/>
                </a:cubicBezTo>
                <a:close/>
                <a:moveTo>
                  <a:pt x="74" y="80"/>
                </a:moveTo>
                <a:cubicBezTo>
                  <a:pt x="70" y="81"/>
                  <a:pt x="65" y="82"/>
                  <a:pt x="59" y="82"/>
                </a:cubicBezTo>
                <a:cubicBezTo>
                  <a:pt x="54" y="82"/>
                  <a:pt x="49" y="81"/>
                  <a:pt x="45" y="80"/>
                </a:cubicBezTo>
                <a:cubicBezTo>
                  <a:pt x="41" y="79"/>
                  <a:pt x="40" y="77"/>
                  <a:pt x="40" y="77"/>
                </a:cubicBezTo>
                <a:cubicBezTo>
                  <a:pt x="40" y="68"/>
                  <a:pt x="40" y="68"/>
                  <a:pt x="40" y="68"/>
                </a:cubicBezTo>
                <a:cubicBezTo>
                  <a:pt x="41" y="69"/>
                  <a:pt x="41" y="69"/>
                  <a:pt x="42" y="69"/>
                </a:cubicBezTo>
                <a:cubicBezTo>
                  <a:pt x="47" y="71"/>
                  <a:pt x="53" y="72"/>
                  <a:pt x="59" y="72"/>
                </a:cubicBezTo>
                <a:cubicBezTo>
                  <a:pt x="66" y="72"/>
                  <a:pt x="72" y="71"/>
                  <a:pt x="77" y="69"/>
                </a:cubicBezTo>
                <a:cubicBezTo>
                  <a:pt x="77" y="69"/>
                  <a:pt x="78" y="69"/>
                  <a:pt x="79" y="68"/>
                </a:cubicBezTo>
                <a:cubicBezTo>
                  <a:pt x="79" y="77"/>
                  <a:pt x="79" y="77"/>
                  <a:pt x="79" y="77"/>
                </a:cubicBezTo>
                <a:cubicBezTo>
                  <a:pt x="79" y="77"/>
                  <a:pt x="78" y="79"/>
                  <a:pt x="74" y="80"/>
                </a:cubicBezTo>
                <a:close/>
                <a:moveTo>
                  <a:pt x="112" y="7"/>
                </a:moveTo>
                <a:cubicBezTo>
                  <a:pt x="112" y="14"/>
                  <a:pt x="112" y="14"/>
                  <a:pt x="112" y="14"/>
                </a:cubicBezTo>
                <a:cubicBezTo>
                  <a:pt x="94" y="14"/>
                  <a:pt x="94" y="14"/>
                  <a:pt x="94" y="14"/>
                </a:cubicBezTo>
                <a:cubicBezTo>
                  <a:pt x="94" y="7"/>
                  <a:pt x="94" y="7"/>
                  <a:pt x="94" y="7"/>
                </a:cubicBezTo>
                <a:lnTo>
                  <a:pt x="112" y="7"/>
                </a:lnTo>
                <a:close/>
                <a:moveTo>
                  <a:pt x="112" y="28"/>
                </a:moveTo>
                <a:cubicBezTo>
                  <a:pt x="94" y="28"/>
                  <a:pt x="94" y="28"/>
                  <a:pt x="94" y="28"/>
                </a:cubicBezTo>
                <a:cubicBezTo>
                  <a:pt x="94" y="21"/>
                  <a:pt x="94" y="21"/>
                  <a:pt x="94" y="21"/>
                </a:cubicBezTo>
                <a:cubicBezTo>
                  <a:pt x="112" y="21"/>
                  <a:pt x="112" y="21"/>
                  <a:pt x="112" y="21"/>
                </a:cubicBezTo>
                <a:lnTo>
                  <a:pt x="112" y="28"/>
                </a:lnTo>
                <a:close/>
                <a:moveTo>
                  <a:pt x="112" y="28"/>
                </a:moveTo>
                <a:cubicBezTo>
                  <a:pt x="112" y="28"/>
                  <a:pt x="112" y="28"/>
                  <a:pt x="112" y="28"/>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 name="Google Shape;1989;p81">
            <a:extLst>
              <a:ext uri="{FF2B5EF4-FFF2-40B4-BE49-F238E27FC236}">
                <a16:creationId xmlns:a16="http://schemas.microsoft.com/office/drawing/2014/main" xmlns="" id="{94FA3C0E-F8CB-63F8-426E-CEC05D7C62E3}"/>
              </a:ext>
            </a:extLst>
          </p:cNvPr>
          <p:cNvSpPr/>
          <p:nvPr/>
        </p:nvSpPr>
        <p:spPr>
          <a:xfrm>
            <a:off x="801063" y="3121027"/>
            <a:ext cx="325530" cy="326695"/>
          </a:xfrm>
          <a:custGeom>
            <a:avLst/>
            <a:gdLst/>
            <a:ahLst/>
            <a:cxnLst/>
            <a:rect l="l" t="t" r="r" b="b"/>
            <a:pathLst>
              <a:path w="118" h="118" extrusionOk="0">
                <a:moveTo>
                  <a:pt x="118" y="47"/>
                </a:moveTo>
                <a:cubicBezTo>
                  <a:pt x="118" y="36"/>
                  <a:pt x="110" y="27"/>
                  <a:pt x="99" y="27"/>
                </a:cubicBezTo>
                <a:cubicBezTo>
                  <a:pt x="97" y="23"/>
                  <a:pt x="95" y="19"/>
                  <a:pt x="91" y="16"/>
                </a:cubicBezTo>
                <a:cubicBezTo>
                  <a:pt x="87" y="13"/>
                  <a:pt x="82" y="11"/>
                  <a:pt x="77" y="11"/>
                </a:cubicBezTo>
                <a:cubicBezTo>
                  <a:pt x="77" y="11"/>
                  <a:pt x="77" y="10"/>
                  <a:pt x="77" y="10"/>
                </a:cubicBezTo>
                <a:cubicBezTo>
                  <a:pt x="76" y="8"/>
                  <a:pt x="74" y="6"/>
                  <a:pt x="73" y="5"/>
                </a:cubicBezTo>
                <a:cubicBezTo>
                  <a:pt x="69" y="2"/>
                  <a:pt x="64" y="0"/>
                  <a:pt x="59" y="0"/>
                </a:cubicBezTo>
                <a:cubicBezTo>
                  <a:pt x="52" y="0"/>
                  <a:pt x="45" y="4"/>
                  <a:pt x="42" y="11"/>
                </a:cubicBezTo>
                <a:cubicBezTo>
                  <a:pt x="42" y="11"/>
                  <a:pt x="39" y="11"/>
                  <a:pt x="38" y="11"/>
                </a:cubicBezTo>
                <a:cubicBezTo>
                  <a:pt x="37" y="11"/>
                  <a:pt x="35" y="12"/>
                  <a:pt x="33" y="13"/>
                </a:cubicBezTo>
                <a:cubicBezTo>
                  <a:pt x="31" y="13"/>
                  <a:pt x="29" y="15"/>
                  <a:pt x="27" y="16"/>
                </a:cubicBezTo>
                <a:cubicBezTo>
                  <a:pt x="24" y="19"/>
                  <a:pt x="21" y="23"/>
                  <a:pt x="20" y="27"/>
                </a:cubicBezTo>
                <a:cubicBezTo>
                  <a:pt x="20" y="27"/>
                  <a:pt x="18" y="27"/>
                  <a:pt x="18" y="27"/>
                </a:cubicBezTo>
                <a:cubicBezTo>
                  <a:pt x="11" y="28"/>
                  <a:pt x="5" y="33"/>
                  <a:pt x="2" y="39"/>
                </a:cubicBezTo>
                <a:cubicBezTo>
                  <a:pt x="1" y="42"/>
                  <a:pt x="0" y="45"/>
                  <a:pt x="0" y="47"/>
                </a:cubicBezTo>
                <a:cubicBezTo>
                  <a:pt x="0" y="56"/>
                  <a:pt x="6" y="64"/>
                  <a:pt x="14" y="67"/>
                </a:cubicBezTo>
                <a:cubicBezTo>
                  <a:pt x="14" y="84"/>
                  <a:pt x="14" y="84"/>
                  <a:pt x="14" y="84"/>
                </a:cubicBezTo>
                <a:cubicBezTo>
                  <a:pt x="10" y="85"/>
                  <a:pt x="7" y="89"/>
                  <a:pt x="7" y="94"/>
                </a:cubicBezTo>
                <a:cubicBezTo>
                  <a:pt x="7" y="99"/>
                  <a:pt x="12" y="104"/>
                  <a:pt x="18" y="104"/>
                </a:cubicBezTo>
                <a:cubicBezTo>
                  <a:pt x="23" y="104"/>
                  <a:pt x="28" y="99"/>
                  <a:pt x="28" y="94"/>
                </a:cubicBezTo>
                <a:cubicBezTo>
                  <a:pt x="28" y="89"/>
                  <a:pt x="25" y="85"/>
                  <a:pt x="21" y="84"/>
                </a:cubicBezTo>
                <a:cubicBezTo>
                  <a:pt x="21" y="67"/>
                  <a:pt x="21" y="67"/>
                  <a:pt x="21" y="67"/>
                </a:cubicBezTo>
                <a:cubicBezTo>
                  <a:pt x="42" y="67"/>
                  <a:pt x="42" y="67"/>
                  <a:pt x="42" y="67"/>
                </a:cubicBezTo>
                <a:cubicBezTo>
                  <a:pt x="42" y="98"/>
                  <a:pt x="42" y="98"/>
                  <a:pt x="42" y="98"/>
                </a:cubicBezTo>
                <a:cubicBezTo>
                  <a:pt x="38" y="99"/>
                  <a:pt x="35" y="103"/>
                  <a:pt x="35" y="108"/>
                </a:cubicBezTo>
                <a:cubicBezTo>
                  <a:pt x="35" y="113"/>
                  <a:pt x="40" y="118"/>
                  <a:pt x="45" y="118"/>
                </a:cubicBezTo>
                <a:cubicBezTo>
                  <a:pt x="51" y="118"/>
                  <a:pt x="56" y="113"/>
                  <a:pt x="56" y="108"/>
                </a:cubicBezTo>
                <a:cubicBezTo>
                  <a:pt x="56" y="103"/>
                  <a:pt x="53" y="99"/>
                  <a:pt x="49" y="98"/>
                </a:cubicBezTo>
                <a:cubicBezTo>
                  <a:pt x="49" y="67"/>
                  <a:pt x="49" y="67"/>
                  <a:pt x="49" y="67"/>
                </a:cubicBezTo>
                <a:cubicBezTo>
                  <a:pt x="70" y="67"/>
                  <a:pt x="70" y="67"/>
                  <a:pt x="70" y="67"/>
                </a:cubicBezTo>
                <a:cubicBezTo>
                  <a:pt x="70" y="98"/>
                  <a:pt x="70" y="98"/>
                  <a:pt x="70" y="98"/>
                </a:cubicBezTo>
                <a:cubicBezTo>
                  <a:pt x="66" y="99"/>
                  <a:pt x="63" y="103"/>
                  <a:pt x="63" y="108"/>
                </a:cubicBezTo>
                <a:cubicBezTo>
                  <a:pt x="63" y="113"/>
                  <a:pt x="67" y="118"/>
                  <a:pt x="73" y="118"/>
                </a:cubicBezTo>
                <a:cubicBezTo>
                  <a:pt x="79" y="118"/>
                  <a:pt x="84" y="113"/>
                  <a:pt x="84" y="108"/>
                </a:cubicBezTo>
                <a:cubicBezTo>
                  <a:pt x="84" y="103"/>
                  <a:pt x="81" y="99"/>
                  <a:pt x="77" y="98"/>
                </a:cubicBezTo>
                <a:cubicBezTo>
                  <a:pt x="77" y="67"/>
                  <a:pt x="77" y="67"/>
                  <a:pt x="77" y="67"/>
                </a:cubicBezTo>
                <a:cubicBezTo>
                  <a:pt x="97" y="67"/>
                  <a:pt x="97" y="67"/>
                  <a:pt x="97" y="67"/>
                </a:cubicBezTo>
                <a:cubicBezTo>
                  <a:pt x="97" y="84"/>
                  <a:pt x="97" y="84"/>
                  <a:pt x="97" y="84"/>
                </a:cubicBezTo>
                <a:cubicBezTo>
                  <a:pt x="93" y="85"/>
                  <a:pt x="90" y="89"/>
                  <a:pt x="90" y="94"/>
                </a:cubicBezTo>
                <a:cubicBezTo>
                  <a:pt x="90" y="99"/>
                  <a:pt x="95" y="104"/>
                  <a:pt x="101" y="104"/>
                </a:cubicBezTo>
                <a:cubicBezTo>
                  <a:pt x="107" y="104"/>
                  <a:pt x="111" y="99"/>
                  <a:pt x="111" y="94"/>
                </a:cubicBezTo>
                <a:cubicBezTo>
                  <a:pt x="111" y="89"/>
                  <a:pt x="108" y="85"/>
                  <a:pt x="104" y="84"/>
                </a:cubicBezTo>
                <a:cubicBezTo>
                  <a:pt x="104" y="84"/>
                  <a:pt x="104" y="67"/>
                  <a:pt x="104" y="67"/>
                </a:cubicBezTo>
                <a:cubicBezTo>
                  <a:pt x="112" y="64"/>
                  <a:pt x="118" y="56"/>
                  <a:pt x="118" y="47"/>
                </a:cubicBezTo>
                <a:close/>
                <a:moveTo>
                  <a:pt x="45" y="111"/>
                </a:moveTo>
                <a:cubicBezTo>
                  <a:pt x="43" y="111"/>
                  <a:pt x="42" y="109"/>
                  <a:pt x="42" y="108"/>
                </a:cubicBezTo>
                <a:cubicBezTo>
                  <a:pt x="42" y="106"/>
                  <a:pt x="43" y="104"/>
                  <a:pt x="45" y="104"/>
                </a:cubicBezTo>
                <a:cubicBezTo>
                  <a:pt x="47" y="104"/>
                  <a:pt x="49" y="106"/>
                  <a:pt x="49" y="108"/>
                </a:cubicBezTo>
                <a:cubicBezTo>
                  <a:pt x="49" y="109"/>
                  <a:pt x="47" y="111"/>
                  <a:pt x="45" y="111"/>
                </a:cubicBezTo>
                <a:close/>
                <a:moveTo>
                  <a:pt x="73" y="111"/>
                </a:moveTo>
                <a:cubicBezTo>
                  <a:pt x="71" y="111"/>
                  <a:pt x="70" y="109"/>
                  <a:pt x="70" y="108"/>
                </a:cubicBezTo>
                <a:cubicBezTo>
                  <a:pt x="70" y="106"/>
                  <a:pt x="71" y="104"/>
                  <a:pt x="73" y="104"/>
                </a:cubicBezTo>
                <a:cubicBezTo>
                  <a:pt x="75" y="104"/>
                  <a:pt x="77" y="106"/>
                  <a:pt x="77" y="108"/>
                </a:cubicBezTo>
                <a:cubicBezTo>
                  <a:pt x="77" y="109"/>
                  <a:pt x="75" y="111"/>
                  <a:pt x="73" y="111"/>
                </a:cubicBezTo>
                <a:close/>
                <a:moveTo>
                  <a:pt x="18" y="97"/>
                </a:moveTo>
                <a:cubicBezTo>
                  <a:pt x="16" y="97"/>
                  <a:pt x="14" y="95"/>
                  <a:pt x="14" y="94"/>
                </a:cubicBezTo>
                <a:cubicBezTo>
                  <a:pt x="14" y="92"/>
                  <a:pt x="16" y="90"/>
                  <a:pt x="18" y="90"/>
                </a:cubicBezTo>
                <a:cubicBezTo>
                  <a:pt x="20" y="90"/>
                  <a:pt x="21" y="92"/>
                  <a:pt x="21" y="94"/>
                </a:cubicBezTo>
                <a:cubicBezTo>
                  <a:pt x="21" y="95"/>
                  <a:pt x="20" y="97"/>
                  <a:pt x="18" y="97"/>
                </a:cubicBezTo>
                <a:close/>
                <a:moveTo>
                  <a:pt x="101" y="97"/>
                </a:moveTo>
                <a:cubicBezTo>
                  <a:pt x="99" y="97"/>
                  <a:pt x="97" y="95"/>
                  <a:pt x="97" y="94"/>
                </a:cubicBezTo>
                <a:cubicBezTo>
                  <a:pt x="97" y="92"/>
                  <a:pt x="99" y="90"/>
                  <a:pt x="101" y="90"/>
                </a:cubicBezTo>
                <a:cubicBezTo>
                  <a:pt x="103" y="90"/>
                  <a:pt x="104" y="92"/>
                  <a:pt x="104" y="94"/>
                </a:cubicBezTo>
                <a:cubicBezTo>
                  <a:pt x="104" y="95"/>
                  <a:pt x="103" y="97"/>
                  <a:pt x="101" y="97"/>
                </a:cubicBezTo>
                <a:close/>
                <a:moveTo>
                  <a:pt x="98" y="61"/>
                </a:moveTo>
                <a:cubicBezTo>
                  <a:pt x="20" y="61"/>
                  <a:pt x="20" y="61"/>
                  <a:pt x="20" y="61"/>
                </a:cubicBezTo>
                <a:cubicBezTo>
                  <a:pt x="13" y="61"/>
                  <a:pt x="7" y="55"/>
                  <a:pt x="7" y="47"/>
                </a:cubicBezTo>
                <a:cubicBezTo>
                  <a:pt x="7" y="43"/>
                  <a:pt x="9" y="40"/>
                  <a:pt x="11" y="37"/>
                </a:cubicBezTo>
                <a:cubicBezTo>
                  <a:pt x="14" y="35"/>
                  <a:pt x="19" y="33"/>
                  <a:pt x="23" y="34"/>
                </a:cubicBezTo>
                <a:cubicBezTo>
                  <a:pt x="24" y="34"/>
                  <a:pt x="25" y="35"/>
                  <a:pt x="26" y="35"/>
                </a:cubicBezTo>
                <a:cubicBezTo>
                  <a:pt x="29" y="36"/>
                  <a:pt x="31" y="39"/>
                  <a:pt x="33" y="42"/>
                </a:cubicBezTo>
                <a:cubicBezTo>
                  <a:pt x="34" y="44"/>
                  <a:pt x="34" y="46"/>
                  <a:pt x="34" y="48"/>
                </a:cubicBezTo>
                <a:cubicBezTo>
                  <a:pt x="34" y="49"/>
                  <a:pt x="34" y="50"/>
                  <a:pt x="35" y="50"/>
                </a:cubicBezTo>
                <a:cubicBezTo>
                  <a:pt x="36" y="52"/>
                  <a:pt x="37" y="52"/>
                  <a:pt x="39" y="51"/>
                </a:cubicBezTo>
                <a:cubicBezTo>
                  <a:pt x="40" y="50"/>
                  <a:pt x="41" y="49"/>
                  <a:pt x="41" y="47"/>
                </a:cubicBezTo>
                <a:cubicBezTo>
                  <a:pt x="41" y="46"/>
                  <a:pt x="41" y="45"/>
                  <a:pt x="40" y="44"/>
                </a:cubicBezTo>
                <a:cubicBezTo>
                  <a:pt x="42" y="44"/>
                  <a:pt x="44" y="45"/>
                  <a:pt x="45" y="45"/>
                </a:cubicBezTo>
                <a:cubicBezTo>
                  <a:pt x="46" y="45"/>
                  <a:pt x="47" y="45"/>
                  <a:pt x="49" y="44"/>
                </a:cubicBezTo>
                <a:cubicBezTo>
                  <a:pt x="51" y="44"/>
                  <a:pt x="52" y="42"/>
                  <a:pt x="51" y="40"/>
                </a:cubicBezTo>
                <a:cubicBezTo>
                  <a:pt x="51" y="38"/>
                  <a:pt x="49" y="37"/>
                  <a:pt x="47" y="37"/>
                </a:cubicBezTo>
                <a:cubicBezTo>
                  <a:pt x="47" y="38"/>
                  <a:pt x="46" y="38"/>
                  <a:pt x="46" y="38"/>
                </a:cubicBezTo>
                <a:cubicBezTo>
                  <a:pt x="42" y="38"/>
                  <a:pt x="38" y="36"/>
                  <a:pt x="35" y="34"/>
                </a:cubicBezTo>
                <a:cubicBezTo>
                  <a:pt x="33" y="31"/>
                  <a:pt x="30" y="29"/>
                  <a:pt x="27" y="28"/>
                </a:cubicBezTo>
                <a:cubicBezTo>
                  <a:pt x="29" y="23"/>
                  <a:pt x="33" y="19"/>
                  <a:pt x="38" y="18"/>
                </a:cubicBezTo>
                <a:cubicBezTo>
                  <a:pt x="40" y="18"/>
                  <a:pt x="41" y="18"/>
                  <a:pt x="42" y="18"/>
                </a:cubicBezTo>
                <a:cubicBezTo>
                  <a:pt x="45" y="18"/>
                  <a:pt x="47" y="18"/>
                  <a:pt x="50" y="20"/>
                </a:cubicBezTo>
                <a:cubicBezTo>
                  <a:pt x="50" y="20"/>
                  <a:pt x="51" y="20"/>
                  <a:pt x="51" y="20"/>
                </a:cubicBezTo>
                <a:cubicBezTo>
                  <a:pt x="53" y="20"/>
                  <a:pt x="54" y="19"/>
                  <a:pt x="54" y="18"/>
                </a:cubicBezTo>
                <a:cubicBezTo>
                  <a:pt x="55" y="17"/>
                  <a:pt x="55" y="15"/>
                  <a:pt x="53" y="14"/>
                </a:cubicBezTo>
                <a:cubicBezTo>
                  <a:pt x="52" y="13"/>
                  <a:pt x="50" y="12"/>
                  <a:pt x="49" y="12"/>
                </a:cubicBezTo>
                <a:cubicBezTo>
                  <a:pt x="51" y="9"/>
                  <a:pt x="55" y="7"/>
                  <a:pt x="59" y="7"/>
                </a:cubicBezTo>
                <a:cubicBezTo>
                  <a:pt x="62" y="7"/>
                  <a:pt x="65" y="8"/>
                  <a:pt x="67" y="10"/>
                </a:cubicBezTo>
                <a:cubicBezTo>
                  <a:pt x="69" y="11"/>
                  <a:pt x="70" y="12"/>
                  <a:pt x="71" y="14"/>
                </a:cubicBezTo>
                <a:cubicBezTo>
                  <a:pt x="71" y="15"/>
                  <a:pt x="72" y="17"/>
                  <a:pt x="72" y="18"/>
                </a:cubicBezTo>
                <a:cubicBezTo>
                  <a:pt x="72" y="22"/>
                  <a:pt x="78" y="22"/>
                  <a:pt x="79" y="19"/>
                </a:cubicBezTo>
                <a:cubicBezTo>
                  <a:pt x="79" y="18"/>
                  <a:pt x="79" y="18"/>
                  <a:pt x="79" y="18"/>
                </a:cubicBezTo>
                <a:cubicBezTo>
                  <a:pt x="85" y="19"/>
                  <a:pt x="89" y="23"/>
                  <a:pt x="92" y="28"/>
                </a:cubicBezTo>
                <a:cubicBezTo>
                  <a:pt x="89" y="29"/>
                  <a:pt x="86" y="31"/>
                  <a:pt x="84" y="33"/>
                </a:cubicBezTo>
                <a:cubicBezTo>
                  <a:pt x="83" y="34"/>
                  <a:pt x="82" y="35"/>
                  <a:pt x="81" y="36"/>
                </a:cubicBezTo>
                <a:cubicBezTo>
                  <a:pt x="77" y="36"/>
                  <a:pt x="74" y="33"/>
                  <a:pt x="72" y="30"/>
                </a:cubicBezTo>
                <a:cubicBezTo>
                  <a:pt x="72" y="28"/>
                  <a:pt x="70" y="27"/>
                  <a:pt x="68" y="28"/>
                </a:cubicBezTo>
                <a:cubicBezTo>
                  <a:pt x="66" y="29"/>
                  <a:pt x="65" y="31"/>
                  <a:pt x="66" y="33"/>
                </a:cubicBezTo>
                <a:cubicBezTo>
                  <a:pt x="68" y="38"/>
                  <a:pt x="73" y="41"/>
                  <a:pt x="78" y="43"/>
                </a:cubicBezTo>
                <a:cubicBezTo>
                  <a:pt x="78" y="44"/>
                  <a:pt x="78" y="45"/>
                  <a:pt x="78" y="47"/>
                </a:cubicBezTo>
                <a:cubicBezTo>
                  <a:pt x="78" y="48"/>
                  <a:pt x="78" y="49"/>
                  <a:pt x="79" y="49"/>
                </a:cubicBezTo>
                <a:cubicBezTo>
                  <a:pt x="81" y="51"/>
                  <a:pt x="85" y="50"/>
                  <a:pt x="85" y="47"/>
                </a:cubicBezTo>
                <a:cubicBezTo>
                  <a:pt x="85" y="44"/>
                  <a:pt x="86" y="40"/>
                  <a:pt x="89" y="38"/>
                </a:cubicBezTo>
                <a:cubicBezTo>
                  <a:pt x="91" y="35"/>
                  <a:pt x="95" y="34"/>
                  <a:pt x="98" y="34"/>
                </a:cubicBezTo>
                <a:cubicBezTo>
                  <a:pt x="105" y="34"/>
                  <a:pt x="111" y="40"/>
                  <a:pt x="111" y="47"/>
                </a:cubicBezTo>
                <a:cubicBezTo>
                  <a:pt x="111" y="55"/>
                  <a:pt x="105" y="61"/>
                  <a:pt x="98" y="61"/>
                </a:cubicBezTo>
                <a:close/>
                <a:moveTo>
                  <a:pt x="98" y="61"/>
                </a:moveTo>
                <a:cubicBezTo>
                  <a:pt x="98" y="61"/>
                  <a:pt x="98" y="61"/>
                  <a:pt x="98" y="6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 name="Google Shape;2088;p81">
            <a:extLst>
              <a:ext uri="{FF2B5EF4-FFF2-40B4-BE49-F238E27FC236}">
                <a16:creationId xmlns:a16="http://schemas.microsoft.com/office/drawing/2014/main" xmlns="" id="{7B10C7C6-D49E-AA4F-D689-AEE67D986589}"/>
              </a:ext>
            </a:extLst>
          </p:cNvPr>
          <p:cNvGrpSpPr/>
          <p:nvPr/>
        </p:nvGrpSpPr>
        <p:grpSpPr>
          <a:xfrm>
            <a:off x="804471" y="2732713"/>
            <a:ext cx="345295" cy="323206"/>
            <a:chOff x="1771280" y="4273892"/>
            <a:chExt cx="345295" cy="323206"/>
          </a:xfrm>
        </p:grpSpPr>
        <p:sp>
          <p:nvSpPr>
            <p:cNvPr id="13" name="Google Shape;2089;p81">
              <a:extLst>
                <a:ext uri="{FF2B5EF4-FFF2-40B4-BE49-F238E27FC236}">
                  <a16:creationId xmlns:a16="http://schemas.microsoft.com/office/drawing/2014/main" xmlns="" id="{BA65CF28-250C-C8B2-5632-92EB3B93454C}"/>
                </a:ext>
              </a:extLst>
            </p:cNvPr>
            <p:cNvSpPr/>
            <p:nvPr/>
          </p:nvSpPr>
          <p:spPr>
            <a:xfrm>
              <a:off x="1771280" y="4273892"/>
              <a:ext cx="345295" cy="323206"/>
            </a:xfrm>
            <a:custGeom>
              <a:avLst/>
              <a:gdLst/>
              <a:ahLst/>
              <a:cxnLst/>
              <a:rect l="l" t="t" r="r" b="b"/>
              <a:pathLst>
                <a:path w="125" h="117" extrusionOk="0">
                  <a:moveTo>
                    <a:pt x="121" y="44"/>
                  </a:moveTo>
                  <a:cubicBezTo>
                    <a:pt x="120" y="44"/>
                    <a:pt x="120" y="44"/>
                    <a:pt x="120" y="44"/>
                  </a:cubicBezTo>
                  <a:cubicBezTo>
                    <a:pt x="120" y="37"/>
                    <a:pt x="120" y="37"/>
                    <a:pt x="120" y="37"/>
                  </a:cubicBezTo>
                  <a:cubicBezTo>
                    <a:pt x="120" y="23"/>
                    <a:pt x="109" y="12"/>
                    <a:pt x="95" y="12"/>
                  </a:cubicBezTo>
                  <a:cubicBezTo>
                    <a:pt x="93" y="12"/>
                    <a:pt x="91" y="12"/>
                    <a:pt x="89" y="12"/>
                  </a:cubicBezTo>
                  <a:cubicBezTo>
                    <a:pt x="87" y="9"/>
                    <a:pt x="82" y="6"/>
                    <a:pt x="75" y="4"/>
                  </a:cubicBezTo>
                  <a:cubicBezTo>
                    <a:pt x="67" y="1"/>
                    <a:pt x="56" y="0"/>
                    <a:pt x="46" y="0"/>
                  </a:cubicBezTo>
                  <a:cubicBezTo>
                    <a:pt x="34" y="0"/>
                    <a:pt x="23" y="1"/>
                    <a:pt x="15" y="4"/>
                  </a:cubicBezTo>
                  <a:cubicBezTo>
                    <a:pt x="3" y="8"/>
                    <a:pt x="0" y="14"/>
                    <a:pt x="0" y="18"/>
                  </a:cubicBezTo>
                  <a:cubicBezTo>
                    <a:pt x="0" y="18"/>
                    <a:pt x="0" y="99"/>
                    <a:pt x="0" y="99"/>
                  </a:cubicBezTo>
                  <a:cubicBezTo>
                    <a:pt x="0" y="111"/>
                    <a:pt x="23" y="117"/>
                    <a:pt x="46" y="117"/>
                  </a:cubicBezTo>
                  <a:cubicBezTo>
                    <a:pt x="68" y="117"/>
                    <a:pt x="91" y="111"/>
                    <a:pt x="91" y="99"/>
                  </a:cubicBezTo>
                  <a:cubicBezTo>
                    <a:pt x="91" y="95"/>
                    <a:pt x="91" y="95"/>
                    <a:pt x="91" y="95"/>
                  </a:cubicBezTo>
                  <a:cubicBezTo>
                    <a:pt x="92" y="95"/>
                    <a:pt x="94" y="95"/>
                    <a:pt x="95" y="95"/>
                  </a:cubicBezTo>
                  <a:cubicBezTo>
                    <a:pt x="112" y="95"/>
                    <a:pt x="125" y="82"/>
                    <a:pt x="125" y="65"/>
                  </a:cubicBezTo>
                  <a:cubicBezTo>
                    <a:pt x="125" y="47"/>
                    <a:pt x="125" y="47"/>
                    <a:pt x="125" y="47"/>
                  </a:cubicBezTo>
                  <a:cubicBezTo>
                    <a:pt x="125" y="45"/>
                    <a:pt x="123" y="44"/>
                    <a:pt x="121" y="44"/>
                  </a:cubicBezTo>
                  <a:close/>
                  <a:moveTo>
                    <a:pt x="113" y="37"/>
                  </a:moveTo>
                  <a:cubicBezTo>
                    <a:pt x="113" y="44"/>
                    <a:pt x="113" y="44"/>
                    <a:pt x="113" y="44"/>
                  </a:cubicBezTo>
                  <a:cubicBezTo>
                    <a:pt x="106" y="44"/>
                    <a:pt x="106" y="44"/>
                    <a:pt x="106" y="44"/>
                  </a:cubicBezTo>
                  <a:cubicBezTo>
                    <a:pt x="106" y="37"/>
                    <a:pt x="106" y="37"/>
                    <a:pt x="106" y="37"/>
                  </a:cubicBezTo>
                  <a:cubicBezTo>
                    <a:pt x="106" y="31"/>
                    <a:pt x="101" y="26"/>
                    <a:pt x="95" y="26"/>
                  </a:cubicBezTo>
                  <a:cubicBezTo>
                    <a:pt x="89" y="26"/>
                    <a:pt x="84" y="31"/>
                    <a:pt x="84" y="37"/>
                  </a:cubicBezTo>
                  <a:cubicBezTo>
                    <a:pt x="84" y="44"/>
                    <a:pt x="84" y="44"/>
                    <a:pt x="84" y="44"/>
                  </a:cubicBezTo>
                  <a:cubicBezTo>
                    <a:pt x="77" y="44"/>
                    <a:pt x="77" y="44"/>
                    <a:pt x="77" y="44"/>
                  </a:cubicBezTo>
                  <a:cubicBezTo>
                    <a:pt x="77" y="37"/>
                    <a:pt x="77" y="37"/>
                    <a:pt x="77" y="37"/>
                  </a:cubicBezTo>
                  <a:cubicBezTo>
                    <a:pt x="77" y="27"/>
                    <a:pt x="85" y="19"/>
                    <a:pt x="95" y="19"/>
                  </a:cubicBezTo>
                  <a:cubicBezTo>
                    <a:pt x="105" y="19"/>
                    <a:pt x="113" y="27"/>
                    <a:pt x="113" y="37"/>
                  </a:cubicBezTo>
                  <a:close/>
                  <a:moveTo>
                    <a:pt x="98" y="44"/>
                  </a:moveTo>
                  <a:cubicBezTo>
                    <a:pt x="92" y="44"/>
                    <a:pt x="92" y="44"/>
                    <a:pt x="92" y="44"/>
                  </a:cubicBezTo>
                  <a:cubicBezTo>
                    <a:pt x="92" y="37"/>
                    <a:pt x="92" y="37"/>
                    <a:pt x="92" y="37"/>
                  </a:cubicBezTo>
                  <a:cubicBezTo>
                    <a:pt x="92" y="35"/>
                    <a:pt x="93" y="34"/>
                    <a:pt x="95" y="34"/>
                  </a:cubicBezTo>
                  <a:cubicBezTo>
                    <a:pt x="97" y="34"/>
                    <a:pt x="98" y="35"/>
                    <a:pt x="98" y="37"/>
                  </a:cubicBezTo>
                  <a:lnTo>
                    <a:pt x="98" y="44"/>
                  </a:lnTo>
                  <a:close/>
                  <a:moveTo>
                    <a:pt x="15" y="32"/>
                  </a:moveTo>
                  <a:cubicBezTo>
                    <a:pt x="23" y="35"/>
                    <a:pt x="34" y="37"/>
                    <a:pt x="46" y="37"/>
                  </a:cubicBezTo>
                  <a:cubicBezTo>
                    <a:pt x="54" y="37"/>
                    <a:pt x="63" y="36"/>
                    <a:pt x="70" y="34"/>
                  </a:cubicBezTo>
                  <a:cubicBezTo>
                    <a:pt x="70" y="35"/>
                    <a:pt x="70" y="36"/>
                    <a:pt x="70" y="37"/>
                  </a:cubicBezTo>
                  <a:cubicBezTo>
                    <a:pt x="70" y="44"/>
                    <a:pt x="70" y="44"/>
                    <a:pt x="70" y="44"/>
                  </a:cubicBezTo>
                  <a:cubicBezTo>
                    <a:pt x="69" y="44"/>
                    <a:pt x="69" y="44"/>
                    <a:pt x="69" y="44"/>
                  </a:cubicBezTo>
                  <a:cubicBezTo>
                    <a:pt x="67" y="44"/>
                    <a:pt x="65" y="45"/>
                    <a:pt x="65" y="47"/>
                  </a:cubicBezTo>
                  <a:cubicBezTo>
                    <a:pt x="65" y="54"/>
                    <a:pt x="65" y="54"/>
                    <a:pt x="65" y="54"/>
                  </a:cubicBezTo>
                  <a:cubicBezTo>
                    <a:pt x="59" y="55"/>
                    <a:pt x="52" y="56"/>
                    <a:pt x="46" y="56"/>
                  </a:cubicBezTo>
                  <a:cubicBezTo>
                    <a:pt x="35" y="56"/>
                    <a:pt x="25" y="55"/>
                    <a:pt x="17" y="52"/>
                  </a:cubicBezTo>
                  <a:cubicBezTo>
                    <a:pt x="11" y="50"/>
                    <a:pt x="8" y="47"/>
                    <a:pt x="8" y="45"/>
                  </a:cubicBezTo>
                  <a:cubicBezTo>
                    <a:pt x="8" y="29"/>
                    <a:pt x="8" y="29"/>
                    <a:pt x="8" y="29"/>
                  </a:cubicBezTo>
                  <a:cubicBezTo>
                    <a:pt x="10" y="30"/>
                    <a:pt x="12" y="31"/>
                    <a:pt x="15" y="32"/>
                  </a:cubicBezTo>
                  <a:close/>
                  <a:moveTo>
                    <a:pt x="8" y="72"/>
                  </a:moveTo>
                  <a:cubicBezTo>
                    <a:pt x="8" y="55"/>
                    <a:pt x="8" y="55"/>
                    <a:pt x="8" y="55"/>
                  </a:cubicBezTo>
                  <a:cubicBezTo>
                    <a:pt x="16" y="61"/>
                    <a:pt x="31" y="63"/>
                    <a:pt x="46" y="63"/>
                  </a:cubicBezTo>
                  <a:cubicBezTo>
                    <a:pt x="52" y="63"/>
                    <a:pt x="59" y="63"/>
                    <a:pt x="65" y="62"/>
                  </a:cubicBezTo>
                  <a:cubicBezTo>
                    <a:pt x="65" y="65"/>
                    <a:pt x="65" y="65"/>
                    <a:pt x="65" y="65"/>
                  </a:cubicBezTo>
                  <a:cubicBezTo>
                    <a:pt x="65" y="71"/>
                    <a:pt x="66" y="76"/>
                    <a:pt x="69" y="80"/>
                  </a:cubicBezTo>
                  <a:cubicBezTo>
                    <a:pt x="62" y="82"/>
                    <a:pt x="54" y="83"/>
                    <a:pt x="46" y="83"/>
                  </a:cubicBezTo>
                  <a:cubicBezTo>
                    <a:pt x="35" y="83"/>
                    <a:pt x="25" y="82"/>
                    <a:pt x="17" y="79"/>
                  </a:cubicBezTo>
                  <a:cubicBezTo>
                    <a:pt x="11" y="77"/>
                    <a:pt x="8" y="74"/>
                    <a:pt x="8" y="72"/>
                  </a:cubicBezTo>
                  <a:close/>
                  <a:moveTo>
                    <a:pt x="17" y="11"/>
                  </a:moveTo>
                  <a:cubicBezTo>
                    <a:pt x="25" y="8"/>
                    <a:pt x="35" y="7"/>
                    <a:pt x="46" y="7"/>
                  </a:cubicBezTo>
                  <a:cubicBezTo>
                    <a:pt x="56" y="7"/>
                    <a:pt x="65" y="8"/>
                    <a:pt x="73" y="11"/>
                  </a:cubicBezTo>
                  <a:cubicBezTo>
                    <a:pt x="77" y="12"/>
                    <a:pt x="80" y="14"/>
                    <a:pt x="82" y="15"/>
                  </a:cubicBezTo>
                  <a:cubicBezTo>
                    <a:pt x="78" y="18"/>
                    <a:pt x="75" y="21"/>
                    <a:pt x="72" y="26"/>
                  </a:cubicBezTo>
                  <a:cubicBezTo>
                    <a:pt x="65" y="28"/>
                    <a:pt x="56" y="29"/>
                    <a:pt x="46" y="29"/>
                  </a:cubicBezTo>
                  <a:cubicBezTo>
                    <a:pt x="35" y="29"/>
                    <a:pt x="25" y="28"/>
                    <a:pt x="17" y="25"/>
                  </a:cubicBezTo>
                  <a:cubicBezTo>
                    <a:pt x="11" y="23"/>
                    <a:pt x="8" y="20"/>
                    <a:pt x="8" y="18"/>
                  </a:cubicBezTo>
                  <a:cubicBezTo>
                    <a:pt x="8" y="16"/>
                    <a:pt x="11" y="13"/>
                    <a:pt x="17" y="11"/>
                  </a:cubicBezTo>
                  <a:close/>
                  <a:moveTo>
                    <a:pt x="84" y="99"/>
                  </a:moveTo>
                  <a:cubicBezTo>
                    <a:pt x="84" y="101"/>
                    <a:pt x="81" y="104"/>
                    <a:pt x="74" y="106"/>
                  </a:cubicBezTo>
                  <a:cubicBezTo>
                    <a:pt x="66" y="109"/>
                    <a:pt x="56" y="110"/>
                    <a:pt x="46" y="110"/>
                  </a:cubicBezTo>
                  <a:cubicBezTo>
                    <a:pt x="35" y="110"/>
                    <a:pt x="25" y="109"/>
                    <a:pt x="17" y="106"/>
                  </a:cubicBezTo>
                  <a:cubicBezTo>
                    <a:pt x="11" y="104"/>
                    <a:pt x="8" y="101"/>
                    <a:pt x="8" y="99"/>
                  </a:cubicBezTo>
                  <a:cubicBezTo>
                    <a:pt x="8" y="83"/>
                    <a:pt x="8" y="83"/>
                    <a:pt x="8" y="83"/>
                  </a:cubicBezTo>
                  <a:cubicBezTo>
                    <a:pt x="16" y="88"/>
                    <a:pt x="31" y="90"/>
                    <a:pt x="46" y="90"/>
                  </a:cubicBezTo>
                  <a:cubicBezTo>
                    <a:pt x="56" y="90"/>
                    <a:pt x="66" y="89"/>
                    <a:pt x="74" y="87"/>
                  </a:cubicBezTo>
                  <a:cubicBezTo>
                    <a:pt x="77" y="89"/>
                    <a:pt x="80" y="91"/>
                    <a:pt x="84" y="93"/>
                  </a:cubicBezTo>
                  <a:lnTo>
                    <a:pt x="84" y="99"/>
                  </a:lnTo>
                  <a:close/>
                  <a:moveTo>
                    <a:pt x="118" y="65"/>
                  </a:moveTo>
                  <a:cubicBezTo>
                    <a:pt x="118" y="78"/>
                    <a:pt x="107" y="88"/>
                    <a:pt x="95" y="88"/>
                  </a:cubicBezTo>
                  <a:cubicBezTo>
                    <a:pt x="93" y="88"/>
                    <a:pt x="90" y="87"/>
                    <a:pt x="88" y="87"/>
                  </a:cubicBezTo>
                  <a:cubicBezTo>
                    <a:pt x="79" y="84"/>
                    <a:pt x="72" y="75"/>
                    <a:pt x="72" y="65"/>
                  </a:cubicBezTo>
                  <a:cubicBezTo>
                    <a:pt x="72" y="51"/>
                    <a:pt x="72" y="51"/>
                    <a:pt x="72" y="51"/>
                  </a:cubicBezTo>
                  <a:cubicBezTo>
                    <a:pt x="118" y="51"/>
                    <a:pt x="118" y="51"/>
                    <a:pt x="118" y="51"/>
                  </a:cubicBezTo>
                  <a:lnTo>
                    <a:pt x="118" y="65"/>
                  </a:lnTo>
                  <a:close/>
                  <a:moveTo>
                    <a:pt x="118" y="65"/>
                  </a:moveTo>
                  <a:cubicBezTo>
                    <a:pt x="118" y="65"/>
                    <a:pt x="118" y="65"/>
                    <a:pt x="118" y="65"/>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090;p81">
              <a:extLst>
                <a:ext uri="{FF2B5EF4-FFF2-40B4-BE49-F238E27FC236}">
                  <a16:creationId xmlns:a16="http://schemas.microsoft.com/office/drawing/2014/main" xmlns="" id="{72860106-414F-E8D1-45AA-D9A0DEA51E0B}"/>
                </a:ext>
              </a:extLst>
            </p:cNvPr>
            <p:cNvSpPr/>
            <p:nvPr/>
          </p:nvSpPr>
          <p:spPr>
            <a:xfrm>
              <a:off x="2022403" y="4447122"/>
              <a:ext cx="22090" cy="41854"/>
            </a:xfrm>
            <a:custGeom>
              <a:avLst/>
              <a:gdLst/>
              <a:ahLst/>
              <a:cxnLst/>
              <a:rect l="l" t="t" r="r" b="b"/>
              <a:pathLst>
                <a:path w="8" h="15" extrusionOk="0">
                  <a:moveTo>
                    <a:pt x="4" y="15"/>
                  </a:moveTo>
                  <a:cubicBezTo>
                    <a:pt x="6" y="15"/>
                    <a:pt x="8" y="14"/>
                    <a:pt x="8" y="12"/>
                  </a:cubicBezTo>
                  <a:cubicBezTo>
                    <a:pt x="8" y="4"/>
                    <a:pt x="8" y="4"/>
                    <a:pt x="8" y="4"/>
                  </a:cubicBezTo>
                  <a:cubicBezTo>
                    <a:pt x="8" y="2"/>
                    <a:pt x="6" y="0"/>
                    <a:pt x="4" y="0"/>
                  </a:cubicBezTo>
                  <a:cubicBezTo>
                    <a:pt x="2" y="0"/>
                    <a:pt x="0" y="2"/>
                    <a:pt x="0" y="4"/>
                  </a:cubicBezTo>
                  <a:cubicBezTo>
                    <a:pt x="0" y="12"/>
                    <a:pt x="0" y="12"/>
                    <a:pt x="0" y="12"/>
                  </a:cubicBezTo>
                  <a:cubicBezTo>
                    <a:pt x="0" y="14"/>
                    <a:pt x="2" y="15"/>
                    <a:pt x="4" y="15"/>
                  </a:cubicBezTo>
                  <a:close/>
                  <a:moveTo>
                    <a:pt x="4" y="15"/>
                  </a:moveTo>
                  <a:cubicBezTo>
                    <a:pt x="4" y="15"/>
                    <a:pt x="4" y="15"/>
                    <a:pt x="4" y="15"/>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 name="Google Shape;2013;p81">
            <a:extLst>
              <a:ext uri="{FF2B5EF4-FFF2-40B4-BE49-F238E27FC236}">
                <a16:creationId xmlns:a16="http://schemas.microsoft.com/office/drawing/2014/main" xmlns="" id="{9BC32F00-A771-2C5B-DB70-0F123E6CCB7F}"/>
              </a:ext>
            </a:extLst>
          </p:cNvPr>
          <p:cNvGrpSpPr/>
          <p:nvPr/>
        </p:nvGrpSpPr>
        <p:grpSpPr>
          <a:xfrm>
            <a:off x="831291" y="4002233"/>
            <a:ext cx="325530" cy="326695"/>
            <a:chOff x="6961158" y="2955489"/>
            <a:chExt cx="325530" cy="326695"/>
          </a:xfrm>
        </p:grpSpPr>
        <p:sp>
          <p:nvSpPr>
            <p:cNvPr id="19" name="Google Shape;2014;p81">
              <a:extLst>
                <a:ext uri="{FF2B5EF4-FFF2-40B4-BE49-F238E27FC236}">
                  <a16:creationId xmlns:a16="http://schemas.microsoft.com/office/drawing/2014/main" xmlns="" id="{600D19DF-D7B8-A089-A7BD-97234B503621}"/>
                </a:ext>
              </a:extLst>
            </p:cNvPr>
            <p:cNvSpPr/>
            <p:nvPr/>
          </p:nvSpPr>
          <p:spPr>
            <a:xfrm>
              <a:off x="6961158" y="2955489"/>
              <a:ext cx="325530" cy="326695"/>
            </a:xfrm>
            <a:custGeom>
              <a:avLst/>
              <a:gdLst/>
              <a:ahLst/>
              <a:cxnLst/>
              <a:rect l="l" t="t" r="r" b="b"/>
              <a:pathLst>
                <a:path w="118" h="118" extrusionOk="0">
                  <a:moveTo>
                    <a:pt x="118" y="23"/>
                  </a:moveTo>
                  <a:cubicBezTo>
                    <a:pt x="118" y="22"/>
                    <a:pt x="118" y="21"/>
                    <a:pt x="117" y="20"/>
                  </a:cubicBezTo>
                  <a:cubicBezTo>
                    <a:pt x="117" y="20"/>
                    <a:pt x="98" y="1"/>
                    <a:pt x="98" y="1"/>
                  </a:cubicBezTo>
                  <a:cubicBezTo>
                    <a:pt x="98" y="0"/>
                    <a:pt x="97" y="0"/>
                    <a:pt x="97" y="0"/>
                  </a:cubicBezTo>
                  <a:cubicBezTo>
                    <a:pt x="96" y="0"/>
                    <a:pt x="96" y="0"/>
                    <a:pt x="95" y="0"/>
                  </a:cubicBezTo>
                  <a:cubicBezTo>
                    <a:pt x="4" y="0"/>
                    <a:pt x="4" y="0"/>
                    <a:pt x="4" y="0"/>
                  </a:cubicBezTo>
                  <a:cubicBezTo>
                    <a:pt x="2" y="0"/>
                    <a:pt x="0" y="1"/>
                    <a:pt x="0" y="3"/>
                  </a:cubicBezTo>
                  <a:cubicBezTo>
                    <a:pt x="0" y="114"/>
                    <a:pt x="0" y="114"/>
                    <a:pt x="0" y="114"/>
                  </a:cubicBezTo>
                  <a:cubicBezTo>
                    <a:pt x="0" y="116"/>
                    <a:pt x="2" y="118"/>
                    <a:pt x="4" y="118"/>
                  </a:cubicBezTo>
                  <a:cubicBezTo>
                    <a:pt x="115" y="118"/>
                    <a:pt x="115" y="118"/>
                    <a:pt x="115" y="118"/>
                  </a:cubicBezTo>
                  <a:cubicBezTo>
                    <a:pt x="117" y="118"/>
                    <a:pt x="118" y="116"/>
                    <a:pt x="118" y="114"/>
                  </a:cubicBezTo>
                  <a:cubicBezTo>
                    <a:pt x="118" y="114"/>
                    <a:pt x="118" y="23"/>
                    <a:pt x="118" y="23"/>
                  </a:cubicBezTo>
                  <a:close/>
                  <a:moveTo>
                    <a:pt x="99" y="12"/>
                  </a:moveTo>
                  <a:cubicBezTo>
                    <a:pt x="107" y="19"/>
                    <a:pt x="107" y="19"/>
                    <a:pt x="107" y="19"/>
                  </a:cubicBezTo>
                  <a:cubicBezTo>
                    <a:pt x="99" y="19"/>
                    <a:pt x="99" y="19"/>
                    <a:pt x="99" y="19"/>
                  </a:cubicBezTo>
                  <a:lnTo>
                    <a:pt x="99" y="12"/>
                  </a:lnTo>
                  <a:close/>
                  <a:moveTo>
                    <a:pt x="7" y="111"/>
                  </a:moveTo>
                  <a:cubicBezTo>
                    <a:pt x="7" y="7"/>
                    <a:pt x="7" y="7"/>
                    <a:pt x="7" y="7"/>
                  </a:cubicBezTo>
                  <a:cubicBezTo>
                    <a:pt x="92" y="7"/>
                    <a:pt x="92" y="7"/>
                    <a:pt x="92" y="7"/>
                  </a:cubicBezTo>
                  <a:cubicBezTo>
                    <a:pt x="92" y="23"/>
                    <a:pt x="92" y="23"/>
                    <a:pt x="92" y="23"/>
                  </a:cubicBezTo>
                  <a:cubicBezTo>
                    <a:pt x="92" y="24"/>
                    <a:pt x="94" y="26"/>
                    <a:pt x="95" y="26"/>
                  </a:cubicBezTo>
                  <a:cubicBezTo>
                    <a:pt x="111" y="26"/>
                    <a:pt x="111" y="26"/>
                    <a:pt x="111" y="26"/>
                  </a:cubicBezTo>
                  <a:cubicBezTo>
                    <a:pt x="111" y="111"/>
                    <a:pt x="111" y="111"/>
                    <a:pt x="111" y="111"/>
                  </a:cubicBezTo>
                  <a:lnTo>
                    <a:pt x="7" y="111"/>
                  </a:lnTo>
                  <a:close/>
                  <a:moveTo>
                    <a:pt x="7" y="111"/>
                  </a:moveTo>
                  <a:cubicBezTo>
                    <a:pt x="7" y="111"/>
                    <a:pt x="7" y="111"/>
                    <a:pt x="7" y="1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15;p81">
              <a:extLst>
                <a:ext uri="{FF2B5EF4-FFF2-40B4-BE49-F238E27FC236}">
                  <a16:creationId xmlns:a16="http://schemas.microsoft.com/office/drawing/2014/main" xmlns="" id="{EE7D476E-F622-CB9D-28AE-B03EA221824C}"/>
                </a:ext>
              </a:extLst>
            </p:cNvPr>
            <p:cNvSpPr/>
            <p:nvPr/>
          </p:nvSpPr>
          <p:spPr>
            <a:xfrm>
              <a:off x="6999523" y="2993856"/>
              <a:ext cx="248798" cy="248799"/>
            </a:xfrm>
            <a:custGeom>
              <a:avLst/>
              <a:gdLst/>
              <a:ahLst/>
              <a:cxnLst/>
              <a:rect l="l" t="t" r="r" b="b"/>
              <a:pathLst>
                <a:path w="90" h="90" extrusionOk="0">
                  <a:moveTo>
                    <a:pt x="87" y="81"/>
                  </a:moveTo>
                  <a:cubicBezTo>
                    <a:pt x="9" y="81"/>
                    <a:pt x="9" y="81"/>
                    <a:pt x="9" y="81"/>
                  </a:cubicBezTo>
                  <a:cubicBezTo>
                    <a:pt x="9" y="3"/>
                    <a:pt x="9" y="3"/>
                    <a:pt x="9" y="3"/>
                  </a:cubicBezTo>
                  <a:cubicBezTo>
                    <a:pt x="9" y="1"/>
                    <a:pt x="7" y="0"/>
                    <a:pt x="6" y="0"/>
                  </a:cubicBezTo>
                  <a:cubicBezTo>
                    <a:pt x="4" y="0"/>
                    <a:pt x="2" y="1"/>
                    <a:pt x="2" y="3"/>
                  </a:cubicBezTo>
                  <a:cubicBezTo>
                    <a:pt x="2" y="81"/>
                    <a:pt x="2" y="81"/>
                    <a:pt x="2" y="81"/>
                  </a:cubicBezTo>
                  <a:cubicBezTo>
                    <a:pt x="1" y="82"/>
                    <a:pt x="0" y="83"/>
                    <a:pt x="0" y="85"/>
                  </a:cubicBezTo>
                  <a:cubicBezTo>
                    <a:pt x="0" y="86"/>
                    <a:pt x="1" y="87"/>
                    <a:pt x="2" y="88"/>
                  </a:cubicBezTo>
                  <a:cubicBezTo>
                    <a:pt x="3" y="89"/>
                    <a:pt x="4" y="90"/>
                    <a:pt x="6" y="90"/>
                  </a:cubicBezTo>
                  <a:cubicBezTo>
                    <a:pt x="7" y="90"/>
                    <a:pt x="8" y="89"/>
                    <a:pt x="9" y="88"/>
                  </a:cubicBezTo>
                  <a:cubicBezTo>
                    <a:pt x="87" y="88"/>
                    <a:pt x="87" y="88"/>
                    <a:pt x="87" y="88"/>
                  </a:cubicBezTo>
                  <a:cubicBezTo>
                    <a:pt x="89" y="88"/>
                    <a:pt x="90" y="86"/>
                    <a:pt x="90" y="85"/>
                  </a:cubicBezTo>
                  <a:cubicBezTo>
                    <a:pt x="90" y="83"/>
                    <a:pt x="89" y="81"/>
                    <a:pt x="87" y="81"/>
                  </a:cubicBezTo>
                  <a:close/>
                  <a:moveTo>
                    <a:pt x="87" y="81"/>
                  </a:moveTo>
                  <a:cubicBezTo>
                    <a:pt x="87" y="81"/>
                    <a:pt x="87" y="81"/>
                    <a:pt x="87" y="8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016;p81">
              <a:extLst>
                <a:ext uri="{FF2B5EF4-FFF2-40B4-BE49-F238E27FC236}">
                  <a16:creationId xmlns:a16="http://schemas.microsoft.com/office/drawing/2014/main" xmlns="" id="{CAAE08BA-4B9E-A73E-34CC-1139FDA58874}"/>
                </a:ext>
              </a:extLst>
            </p:cNvPr>
            <p:cNvSpPr/>
            <p:nvPr/>
          </p:nvSpPr>
          <p:spPr>
            <a:xfrm>
              <a:off x="7043702" y="3039197"/>
              <a:ext cx="160440" cy="159278"/>
            </a:xfrm>
            <a:custGeom>
              <a:avLst/>
              <a:gdLst/>
              <a:ahLst/>
              <a:cxnLst/>
              <a:rect l="l" t="t" r="r" b="b"/>
              <a:pathLst>
                <a:path w="58" h="58" extrusionOk="0">
                  <a:moveTo>
                    <a:pt x="44" y="9"/>
                  </a:moveTo>
                  <a:cubicBezTo>
                    <a:pt x="1" y="52"/>
                    <a:pt x="1" y="52"/>
                    <a:pt x="1" y="52"/>
                  </a:cubicBezTo>
                  <a:cubicBezTo>
                    <a:pt x="0" y="54"/>
                    <a:pt x="0" y="56"/>
                    <a:pt x="1" y="57"/>
                  </a:cubicBezTo>
                  <a:cubicBezTo>
                    <a:pt x="2" y="58"/>
                    <a:pt x="2" y="58"/>
                    <a:pt x="3" y="58"/>
                  </a:cubicBezTo>
                  <a:cubicBezTo>
                    <a:pt x="4" y="58"/>
                    <a:pt x="5" y="58"/>
                    <a:pt x="6" y="57"/>
                  </a:cubicBezTo>
                  <a:cubicBezTo>
                    <a:pt x="49" y="14"/>
                    <a:pt x="49" y="14"/>
                    <a:pt x="49" y="14"/>
                  </a:cubicBezTo>
                  <a:cubicBezTo>
                    <a:pt x="49" y="16"/>
                    <a:pt x="50" y="17"/>
                    <a:pt x="52" y="17"/>
                  </a:cubicBezTo>
                  <a:cubicBezTo>
                    <a:pt x="52" y="17"/>
                    <a:pt x="52" y="17"/>
                    <a:pt x="52" y="17"/>
                  </a:cubicBezTo>
                  <a:cubicBezTo>
                    <a:pt x="54" y="17"/>
                    <a:pt x="55" y="16"/>
                    <a:pt x="56" y="15"/>
                  </a:cubicBezTo>
                  <a:cubicBezTo>
                    <a:pt x="58" y="4"/>
                    <a:pt x="58" y="4"/>
                    <a:pt x="58" y="4"/>
                  </a:cubicBezTo>
                  <a:cubicBezTo>
                    <a:pt x="58" y="3"/>
                    <a:pt x="58" y="2"/>
                    <a:pt x="57" y="1"/>
                  </a:cubicBezTo>
                  <a:cubicBezTo>
                    <a:pt x="56" y="0"/>
                    <a:pt x="55" y="0"/>
                    <a:pt x="54" y="0"/>
                  </a:cubicBezTo>
                  <a:cubicBezTo>
                    <a:pt x="43" y="2"/>
                    <a:pt x="43" y="2"/>
                    <a:pt x="43" y="2"/>
                  </a:cubicBezTo>
                  <a:cubicBezTo>
                    <a:pt x="41" y="2"/>
                    <a:pt x="40" y="4"/>
                    <a:pt x="41" y="6"/>
                  </a:cubicBezTo>
                  <a:cubicBezTo>
                    <a:pt x="41" y="8"/>
                    <a:pt x="42" y="9"/>
                    <a:pt x="44" y="9"/>
                  </a:cubicBezTo>
                  <a:close/>
                  <a:moveTo>
                    <a:pt x="44" y="9"/>
                  </a:moveTo>
                  <a:cubicBezTo>
                    <a:pt x="44" y="9"/>
                    <a:pt x="44" y="9"/>
                    <a:pt x="44" y="9"/>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017;p81">
              <a:extLst>
                <a:ext uri="{FF2B5EF4-FFF2-40B4-BE49-F238E27FC236}">
                  <a16:creationId xmlns:a16="http://schemas.microsoft.com/office/drawing/2014/main" xmlns="" id="{9534ADAE-D0C2-7F8A-02B1-0B814615D5D2}"/>
                </a:ext>
              </a:extLst>
            </p:cNvPr>
            <p:cNvSpPr/>
            <p:nvPr/>
          </p:nvSpPr>
          <p:spPr>
            <a:xfrm>
              <a:off x="7061142" y="3033384"/>
              <a:ext cx="18602" cy="18602"/>
            </a:xfrm>
            <a:custGeom>
              <a:avLst/>
              <a:gdLst/>
              <a:ahLst/>
              <a:cxnLst/>
              <a:rect l="l" t="t" r="r" b="b"/>
              <a:pathLst>
                <a:path w="7" h="7" extrusionOk="0">
                  <a:moveTo>
                    <a:pt x="7" y="4"/>
                  </a:moveTo>
                  <a:cubicBezTo>
                    <a:pt x="7" y="6"/>
                    <a:pt x="5" y="7"/>
                    <a:pt x="3" y="7"/>
                  </a:cubicBezTo>
                  <a:cubicBezTo>
                    <a:pt x="1" y="7"/>
                    <a:pt x="0" y="6"/>
                    <a:pt x="0" y="4"/>
                  </a:cubicBezTo>
                  <a:cubicBezTo>
                    <a:pt x="0" y="2"/>
                    <a:pt x="1" y="0"/>
                    <a:pt x="3" y="0"/>
                  </a:cubicBezTo>
                  <a:cubicBezTo>
                    <a:pt x="5" y="0"/>
                    <a:pt x="7" y="2"/>
                    <a:pt x="7" y="4"/>
                  </a:cubicBezTo>
                  <a:close/>
                  <a:moveTo>
                    <a:pt x="7" y="4"/>
                  </a:moveTo>
                  <a:cubicBezTo>
                    <a:pt x="7" y="4"/>
                    <a:pt x="7" y="4"/>
                    <a:pt x="7" y="4"/>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018;p81">
              <a:extLst>
                <a:ext uri="{FF2B5EF4-FFF2-40B4-BE49-F238E27FC236}">
                  <a16:creationId xmlns:a16="http://schemas.microsoft.com/office/drawing/2014/main" xmlns="" id="{031B79FD-D595-852B-F0FB-4CB35BDA3C69}"/>
                </a:ext>
              </a:extLst>
            </p:cNvPr>
            <p:cNvSpPr/>
            <p:nvPr/>
          </p:nvSpPr>
          <p:spPr>
            <a:xfrm>
              <a:off x="7115784" y="3035710"/>
              <a:ext cx="19765" cy="19765"/>
            </a:xfrm>
            <a:custGeom>
              <a:avLst/>
              <a:gdLst/>
              <a:ahLst/>
              <a:cxnLst/>
              <a:rect l="l" t="t" r="r" b="b"/>
              <a:pathLst>
                <a:path w="7" h="7" extrusionOk="0">
                  <a:moveTo>
                    <a:pt x="7" y="3"/>
                  </a:moveTo>
                  <a:cubicBezTo>
                    <a:pt x="7" y="5"/>
                    <a:pt x="5" y="7"/>
                    <a:pt x="3" y="7"/>
                  </a:cubicBezTo>
                  <a:cubicBezTo>
                    <a:pt x="1" y="7"/>
                    <a:pt x="0" y="5"/>
                    <a:pt x="0" y="3"/>
                  </a:cubicBezTo>
                  <a:cubicBezTo>
                    <a:pt x="0" y="1"/>
                    <a:pt x="1" y="0"/>
                    <a:pt x="3" y="0"/>
                  </a:cubicBezTo>
                  <a:cubicBezTo>
                    <a:pt x="5" y="0"/>
                    <a:pt x="7" y="1"/>
                    <a:pt x="7" y="3"/>
                  </a:cubicBezTo>
                  <a:close/>
                  <a:moveTo>
                    <a:pt x="7" y="3"/>
                  </a:moveTo>
                  <a:cubicBezTo>
                    <a:pt x="7" y="3"/>
                    <a:pt x="7" y="3"/>
                    <a:pt x="7" y="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019;p81">
              <a:extLst>
                <a:ext uri="{FF2B5EF4-FFF2-40B4-BE49-F238E27FC236}">
                  <a16:creationId xmlns:a16="http://schemas.microsoft.com/office/drawing/2014/main" xmlns="" id="{E7F233D3-F99B-334F-9DB4-E76892AF0DE6}"/>
                </a:ext>
              </a:extLst>
            </p:cNvPr>
            <p:cNvSpPr/>
            <p:nvPr/>
          </p:nvSpPr>
          <p:spPr>
            <a:xfrm>
              <a:off x="7091370" y="3077564"/>
              <a:ext cx="18602" cy="18602"/>
            </a:xfrm>
            <a:custGeom>
              <a:avLst/>
              <a:gdLst/>
              <a:ahLst/>
              <a:cxnLst/>
              <a:rect l="l" t="t" r="r" b="b"/>
              <a:pathLst>
                <a:path w="7" h="7" extrusionOk="0">
                  <a:moveTo>
                    <a:pt x="7" y="4"/>
                  </a:moveTo>
                  <a:cubicBezTo>
                    <a:pt x="7" y="6"/>
                    <a:pt x="6" y="7"/>
                    <a:pt x="4" y="7"/>
                  </a:cubicBezTo>
                  <a:cubicBezTo>
                    <a:pt x="2" y="7"/>
                    <a:pt x="0" y="6"/>
                    <a:pt x="0" y="4"/>
                  </a:cubicBezTo>
                  <a:cubicBezTo>
                    <a:pt x="0" y="2"/>
                    <a:pt x="2" y="0"/>
                    <a:pt x="4" y="0"/>
                  </a:cubicBezTo>
                  <a:cubicBezTo>
                    <a:pt x="6" y="0"/>
                    <a:pt x="7" y="2"/>
                    <a:pt x="7" y="4"/>
                  </a:cubicBezTo>
                  <a:close/>
                  <a:moveTo>
                    <a:pt x="7" y="4"/>
                  </a:moveTo>
                  <a:cubicBezTo>
                    <a:pt x="7" y="4"/>
                    <a:pt x="7" y="4"/>
                    <a:pt x="7" y="4"/>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020;p81">
              <a:extLst>
                <a:ext uri="{FF2B5EF4-FFF2-40B4-BE49-F238E27FC236}">
                  <a16:creationId xmlns:a16="http://schemas.microsoft.com/office/drawing/2014/main" xmlns="" id="{1D97E90A-C213-C2F8-A4AC-B174D9E453B7}"/>
                </a:ext>
              </a:extLst>
            </p:cNvPr>
            <p:cNvSpPr/>
            <p:nvPr/>
          </p:nvSpPr>
          <p:spPr>
            <a:xfrm>
              <a:off x="7162288" y="3113604"/>
              <a:ext cx="19765" cy="18602"/>
            </a:xfrm>
            <a:custGeom>
              <a:avLst/>
              <a:gdLst/>
              <a:ahLst/>
              <a:cxnLst/>
              <a:rect l="l" t="t" r="r" b="b"/>
              <a:pathLst>
                <a:path w="7" h="7" extrusionOk="0">
                  <a:moveTo>
                    <a:pt x="7" y="3"/>
                  </a:moveTo>
                  <a:cubicBezTo>
                    <a:pt x="7" y="5"/>
                    <a:pt x="5" y="7"/>
                    <a:pt x="4" y="7"/>
                  </a:cubicBezTo>
                  <a:cubicBezTo>
                    <a:pt x="2" y="7"/>
                    <a:pt x="0" y="5"/>
                    <a:pt x="0" y="3"/>
                  </a:cubicBezTo>
                  <a:cubicBezTo>
                    <a:pt x="0" y="1"/>
                    <a:pt x="2" y="0"/>
                    <a:pt x="4" y="0"/>
                  </a:cubicBezTo>
                  <a:cubicBezTo>
                    <a:pt x="5" y="0"/>
                    <a:pt x="7" y="1"/>
                    <a:pt x="7" y="3"/>
                  </a:cubicBezTo>
                  <a:close/>
                  <a:moveTo>
                    <a:pt x="7" y="3"/>
                  </a:moveTo>
                  <a:cubicBezTo>
                    <a:pt x="7" y="3"/>
                    <a:pt x="7" y="3"/>
                    <a:pt x="7" y="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021;p81">
              <a:extLst>
                <a:ext uri="{FF2B5EF4-FFF2-40B4-BE49-F238E27FC236}">
                  <a16:creationId xmlns:a16="http://schemas.microsoft.com/office/drawing/2014/main" xmlns="" id="{49AD0CEE-E31F-091C-BE25-C2701CEBCC80}"/>
                </a:ext>
              </a:extLst>
            </p:cNvPr>
            <p:cNvSpPr/>
            <p:nvPr/>
          </p:nvSpPr>
          <p:spPr>
            <a:xfrm>
              <a:off x="7192516" y="3132206"/>
              <a:ext cx="19765" cy="19765"/>
            </a:xfrm>
            <a:custGeom>
              <a:avLst/>
              <a:gdLst/>
              <a:ahLst/>
              <a:cxnLst/>
              <a:rect l="l" t="t" r="r" b="b"/>
              <a:pathLst>
                <a:path w="7" h="7" extrusionOk="0">
                  <a:moveTo>
                    <a:pt x="7" y="3"/>
                  </a:moveTo>
                  <a:cubicBezTo>
                    <a:pt x="7" y="5"/>
                    <a:pt x="6" y="7"/>
                    <a:pt x="4" y="7"/>
                  </a:cubicBezTo>
                  <a:cubicBezTo>
                    <a:pt x="2" y="7"/>
                    <a:pt x="0" y="5"/>
                    <a:pt x="0" y="3"/>
                  </a:cubicBezTo>
                  <a:cubicBezTo>
                    <a:pt x="0" y="1"/>
                    <a:pt x="2" y="0"/>
                    <a:pt x="4" y="0"/>
                  </a:cubicBezTo>
                  <a:cubicBezTo>
                    <a:pt x="6" y="0"/>
                    <a:pt x="7" y="1"/>
                    <a:pt x="7" y="3"/>
                  </a:cubicBezTo>
                  <a:close/>
                  <a:moveTo>
                    <a:pt x="7" y="3"/>
                  </a:moveTo>
                  <a:cubicBezTo>
                    <a:pt x="7" y="3"/>
                    <a:pt x="7" y="3"/>
                    <a:pt x="7" y="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022;p81">
              <a:extLst>
                <a:ext uri="{FF2B5EF4-FFF2-40B4-BE49-F238E27FC236}">
                  <a16:creationId xmlns:a16="http://schemas.microsoft.com/office/drawing/2014/main" xmlns="" id="{096A50AB-EAB8-0778-F300-3F7DC9C8ACF3}"/>
                </a:ext>
              </a:extLst>
            </p:cNvPr>
            <p:cNvSpPr/>
            <p:nvPr/>
          </p:nvSpPr>
          <p:spPr>
            <a:xfrm>
              <a:off x="7179728" y="3176386"/>
              <a:ext cx="18602" cy="19765"/>
            </a:xfrm>
            <a:custGeom>
              <a:avLst/>
              <a:gdLst/>
              <a:ahLst/>
              <a:cxnLst/>
              <a:rect l="l" t="t" r="r" b="b"/>
              <a:pathLst>
                <a:path w="7" h="7" extrusionOk="0">
                  <a:moveTo>
                    <a:pt x="7" y="3"/>
                  </a:moveTo>
                  <a:cubicBezTo>
                    <a:pt x="7" y="5"/>
                    <a:pt x="6" y="7"/>
                    <a:pt x="4" y="7"/>
                  </a:cubicBezTo>
                  <a:cubicBezTo>
                    <a:pt x="2" y="7"/>
                    <a:pt x="0" y="5"/>
                    <a:pt x="0" y="3"/>
                  </a:cubicBezTo>
                  <a:cubicBezTo>
                    <a:pt x="0" y="2"/>
                    <a:pt x="2" y="0"/>
                    <a:pt x="4" y="0"/>
                  </a:cubicBezTo>
                  <a:cubicBezTo>
                    <a:pt x="6" y="0"/>
                    <a:pt x="7" y="2"/>
                    <a:pt x="7" y="3"/>
                  </a:cubicBezTo>
                  <a:close/>
                  <a:moveTo>
                    <a:pt x="7" y="3"/>
                  </a:moveTo>
                  <a:cubicBezTo>
                    <a:pt x="7" y="3"/>
                    <a:pt x="7" y="3"/>
                    <a:pt x="7" y="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023;p81">
              <a:extLst>
                <a:ext uri="{FF2B5EF4-FFF2-40B4-BE49-F238E27FC236}">
                  <a16:creationId xmlns:a16="http://schemas.microsoft.com/office/drawing/2014/main" xmlns="" id="{CB166C8D-1602-696E-9F35-23C387C80566}"/>
                </a:ext>
              </a:extLst>
            </p:cNvPr>
            <p:cNvSpPr/>
            <p:nvPr/>
          </p:nvSpPr>
          <p:spPr>
            <a:xfrm>
              <a:off x="7143686" y="3157784"/>
              <a:ext cx="18602" cy="18602"/>
            </a:xfrm>
            <a:custGeom>
              <a:avLst/>
              <a:gdLst/>
              <a:ahLst/>
              <a:cxnLst/>
              <a:rect l="l" t="t" r="r" b="b"/>
              <a:pathLst>
                <a:path w="7" h="7" extrusionOk="0">
                  <a:moveTo>
                    <a:pt x="7" y="4"/>
                  </a:moveTo>
                  <a:cubicBezTo>
                    <a:pt x="7" y="6"/>
                    <a:pt x="5" y="7"/>
                    <a:pt x="3" y="7"/>
                  </a:cubicBezTo>
                  <a:cubicBezTo>
                    <a:pt x="1" y="7"/>
                    <a:pt x="0" y="6"/>
                    <a:pt x="0" y="4"/>
                  </a:cubicBezTo>
                  <a:cubicBezTo>
                    <a:pt x="0" y="2"/>
                    <a:pt x="1" y="0"/>
                    <a:pt x="3" y="0"/>
                  </a:cubicBezTo>
                  <a:cubicBezTo>
                    <a:pt x="5" y="0"/>
                    <a:pt x="7" y="2"/>
                    <a:pt x="7" y="4"/>
                  </a:cubicBezTo>
                  <a:close/>
                  <a:moveTo>
                    <a:pt x="7" y="4"/>
                  </a:moveTo>
                  <a:cubicBezTo>
                    <a:pt x="7" y="4"/>
                    <a:pt x="7" y="4"/>
                    <a:pt x="7" y="4"/>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024;p81">
              <a:extLst>
                <a:ext uri="{FF2B5EF4-FFF2-40B4-BE49-F238E27FC236}">
                  <a16:creationId xmlns:a16="http://schemas.microsoft.com/office/drawing/2014/main" xmlns="" id="{7DC31CDE-FFD5-284D-EC8A-76B8486497EE}"/>
                </a:ext>
              </a:extLst>
            </p:cNvPr>
            <p:cNvSpPr/>
            <p:nvPr/>
          </p:nvSpPr>
          <p:spPr>
            <a:xfrm>
              <a:off x="7101833" y="3179874"/>
              <a:ext cx="19765" cy="18602"/>
            </a:xfrm>
            <a:custGeom>
              <a:avLst/>
              <a:gdLst/>
              <a:ahLst/>
              <a:cxnLst/>
              <a:rect l="l" t="t" r="r" b="b"/>
              <a:pathLst>
                <a:path w="7" h="7" extrusionOk="0">
                  <a:moveTo>
                    <a:pt x="7" y="4"/>
                  </a:moveTo>
                  <a:cubicBezTo>
                    <a:pt x="7" y="6"/>
                    <a:pt x="5" y="7"/>
                    <a:pt x="3" y="7"/>
                  </a:cubicBezTo>
                  <a:cubicBezTo>
                    <a:pt x="1" y="7"/>
                    <a:pt x="0" y="6"/>
                    <a:pt x="0" y="4"/>
                  </a:cubicBezTo>
                  <a:cubicBezTo>
                    <a:pt x="0" y="2"/>
                    <a:pt x="1" y="0"/>
                    <a:pt x="3" y="0"/>
                  </a:cubicBezTo>
                  <a:cubicBezTo>
                    <a:pt x="5" y="0"/>
                    <a:pt x="7" y="2"/>
                    <a:pt x="7" y="4"/>
                  </a:cubicBezTo>
                  <a:close/>
                  <a:moveTo>
                    <a:pt x="7" y="4"/>
                  </a:moveTo>
                  <a:cubicBezTo>
                    <a:pt x="7" y="4"/>
                    <a:pt x="7" y="4"/>
                    <a:pt x="7" y="4"/>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2025;p81">
              <a:extLst>
                <a:ext uri="{FF2B5EF4-FFF2-40B4-BE49-F238E27FC236}">
                  <a16:creationId xmlns:a16="http://schemas.microsoft.com/office/drawing/2014/main" xmlns="" id="{F3185A89-45E9-ACC1-D6FB-334CD7E1497A}"/>
                </a:ext>
              </a:extLst>
            </p:cNvPr>
            <p:cNvSpPr/>
            <p:nvPr/>
          </p:nvSpPr>
          <p:spPr>
            <a:xfrm>
              <a:off x="7043702" y="3083376"/>
              <a:ext cx="19765" cy="18602"/>
            </a:xfrm>
            <a:custGeom>
              <a:avLst/>
              <a:gdLst/>
              <a:ahLst/>
              <a:cxnLst/>
              <a:rect l="l" t="t" r="r" b="b"/>
              <a:pathLst>
                <a:path w="7" h="7" extrusionOk="0">
                  <a:moveTo>
                    <a:pt x="7" y="3"/>
                  </a:moveTo>
                  <a:cubicBezTo>
                    <a:pt x="7" y="5"/>
                    <a:pt x="5" y="7"/>
                    <a:pt x="3" y="7"/>
                  </a:cubicBezTo>
                  <a:cubicBezTo>
                    <a:pt x="1" y="7"/>
                    <a:pt x="0" y="5"/>
                    <a:pt x="0" y="3"/>
                  </a:cubicBezTo>
                  <a:cubicBezTo>
                    <a:pt x="0" y="1"/>
                    <a:pt x="1" y="0"/>
                    <a:pt x="3" y="0"/>
                  </a:cubicBezTo>
                  <a:cubicBezTo>
                    <a:pt x="5" y="0"/>
                    <a:pt x="7" y="1"/>
                    <a:pt x="7" y="3"/>
                  </a:cubicBezTo>
                  <a:close/>
                  <a:moveTo>
                    <a:pt x="7" y="3"/>
                  </a:moveTo>
                  <a:cubicBezTo>
                    <a:pt x="7" y="3"/>
                    <a:pt x="7" y="3"/>
                    <a:pt x="7" y="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2026;p81">
              <a:extLst>
                <a:ext uri="{FF2B5EF4-FFF2-40B4-BE49-F238E27FC236}">
                  <a16:creationId xmlns:a16="http://schemas.microsoft.com/office/drawing/2014/main" xmlns="" id="{99D33069-06AF-B575-0C86-110BCAB7A669}"/>
                </a:ext>
              </a:extLst>
            </p:cNvPr>
            <p:cNvSpPr/>
            <p:nvPr/>
          </p:nvSpPr>
          <p:spPr>
            <a:xfrm>
              <a:off x="7043702" y="3127556"/>
              <a:ext cx="19765" cy="18602"/>
            </a:xfrm>
            <a:custGeom>
              <a:avLst/>
              <a:gdLst/>
              <a:ahLst/>
              <a:cxnLst/>
              <a:rect l="l" t="t" r="r" b="b"/>
              <a:pathLst>
                <a:path w="7" h="7" extrusionOk="0">
                  <a:moveTo>
                    <a:pt x="7" y="3"/>
                  </a:moveTo>
                  <a:cubicBezTo>
                    <a:pt x="7" y="5"/>
                    <a:pt x="5" y="7"/>
                    <a:pt x="3" y="7"/>
                  </a:cubicBezTo>
                  <a:cubicBezTo>
                    <a:pt x="1" y="7"/>
                    <a:pt x="0" y="5"/>
                    <a:pt x="0" y="3"/>
                  </a:cubicBezTo>
                  <a:cubicBezTo>
                    <a:pt x="0" y="1"/>
                    <a:pt x="1" y="0"/>
                    <a:pt x="3" y="0"/>
                  </a:cubicBezTo>
                  <a:cubicBezTo>
                    <a:pt x="5" y="0"/>
                    <a:pt x="7" y="1"/>
                    <a:pt x="7" y="3"/>
                  </a:cubicBezTo>
                  <a:close/>
                  <a:moveTo>
                    <a:pt x="7" y="3"/>
                  </a:moveTo>
                  <a:cubicBezTo>
                    <a:pt x="7" y="3"/>
                    <a:pt x="7" y="3"/>
                    <a:pt x="7" y="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 name="Google Shape;2046;p81">
            <a:extLst>
              <a:ext uri="{FF2B5EF4-FFF2-40B4-BE49-F238E27FC236}">
                <a16:creationId xmlns:a16="http://schemas.microsoft.com/office/drawing/2014/main" xmlns="" id="{619AFDCC-43B7-7622-22C0-3575804DD78B}"/>
              </a:ext>
            </a:extLst>
          </p:cNvPr>
          <p:cNvGrpSpPr/>
          <p:nvPr/>
        </p:nvGrpSpPr>
        <p:grpSpPr>
          <a:xfrm>
            <a:off x="801063" y="3593061"/>
            <a:ext cx="327855" cy="331345"/>
            <a:chOff x="2516511" y="3641431"/>
            <a:chExt cx="327855" cy="331345"/>
          </a:xfrm>
        </p:grpSpPr>
        <p:sp>
          <p:nvSpPr>
            <p:cNvPr id="33" name="Google Shape;2047;p81">
              <a:extLst>
                <a:ext uri="{FF2B5EF4-FFF2-40B4-BE49-F238E27FC236}">
                  <a16:creationId xmlns:a16="http://schemas.microsoft.com/office/drawing/2014/main" xmlns="" id="{6C78E95C-AF6C-0240-CBF8-C94593B47503}"/>
                </a:ext>
              </a:extLst>
            </p:cNvPr>
            <p:cNvSpPr/>
            <p:nvPr/>
          </p:nvSpPr>
          <p:spPr>
            <a:xfrm>
              <a:off x="2516511" y="3641431"/>
              <a:ext cx="327855" cy="331345"/>
            </a:xfrm>
            <a:custGeom>
              <a:avLst/>
              <a:gdLst/>
              <a:ahLst/>
              <a:cxnLst/>
              <a:rect l="l" t="t" r="r" b="b"/>
              <a:pathLst>
                <a:path w="119" h="120" extrusionOk="0">
                  <a:moveTo>
                    <a:pt x="116" y="50"/>
                  </a:moveTo>
                  <a:cubicBezTo>
                    <a:pt x="105" y="49"/>
                    <a:pt x="105" y="49"/>
                    <a:pt x="105" y="49"/>
                  </a:cubicBezTo>
                  <a:cubicBezTo>
                    <a:pt x="104" y="44"/>
                    <a:pt x="103" y="40"/>
                    <a:pt x="100" y="36"/>
                  </a:cubicBezTo>
                  <a:cubicBezTo>
                    <a:pt x="107" y="28"/>
                    <a:pt x="107" y="28"/>
                    <a:pt x="107" y="28"/>
                  </a:cubicBezTo>
                  <a:cubicBezTo>
                    <a:pt x="108" y="26"/>
                    <a:pt x="108" y="24"/>
                    <a:pt x="107" y="23"/>
                  </a:cubicBezTo>
                  <a:cubicBezTo>
                    <a:pt x="97" y="13"/>
                    <a:pt x="97" y="13"/>
                    <a:pt x="97" y="13"/>
                  </a:cubicBezTo>
                  <a:cubicBezTo>
                    <a:pt x="95" y="12"/>
                    <a:pt x="93" y="12"/>
                    <a:pt x="92" y="13"/>
                  </a:cubicBezTo>
                  <a:cubicBezTo>
                    <a:pt x="84" y="19"/>
                    <a:pt x="84" y="19"/>
                    <a:pt x="84" y="19"/>
                  </a:cubicBezTo>
                  <a:cubicBezTo>
                    <a:pt x="80" y="17"/>
                    <a:pt x="75" y="15"/>
                    <a:pt x="71" y="14"/>
                  </a:cubicBezTo>
                  <a:cubicBezTo>
                    <a:pt x="70" y="4"/>
                    <a:pt x="70" y="4"/>
                    <a:pt x="70" y="4"/>
                  </a:cubicBezTo>
                  <a:cubicBezTo>
                    <a:pt x="70" y="2"/>
                    <a:pt x="68" y="0"/>
                    <a:pt x="66" y="0"/>
                  </a:cubicBezTo>
                  <a:cubicBezTo>
                    <a:pt x="52" y="0"/>
                    <a:pt x="52" y="0"/>
                    <a:pt x="52" y="0"/>
                  </a:cubicBezTo>
                  <a:cubicBezTo>
                    <a:pt x="50" y="0"/>
                    <a:pt x="49" y="2"/>
                    <a:pt x="49" y="4"/>
                  </a:cubicBezTo>
                  <a:cubicBezTo>
                    <a:pt x="48" y="14"/>
                    <a:pt x="48" y="14"/>
                    <a:pt x="48" y="14"/>
                  </a:cubicBezTo>
                  <a:cubicBezTo>
                    <a:pt x="43" y="15"/>
                    <a:pt x="39" y="17"/>
                    <a:pt x="35" y="19"/>
                  </a:cubicBezTo>
                  <a:cubicBezTo>
                    <a:pt x="27" y="13"/>
                    <a:pt x="27" y="13"/>
                    <a:pt x="27" y="13"/>
                  </a:cubicBezTo>
                  <a:cubicBezTo>
                    <a:pt x="25" y="12"/>
                    <a:pt x="23" y="12"/>
                    <a:pt x="22" y="13"/>
                  </a:cubicBezTo>
                  <a:cubicBezTo>
                    <a:pt x="12" y="23"/>
                    <a:pt x="12" y="23"/>
                    <a:pt x="12" y="23"/>
                  </a:cubicBezTo>
                  <a:cubicBezTo>
                    <a:pt x="11" y="24"/>
                    <a:pt x="11" y="26"/>
                    <a:pt x="12" y="28"/>
                  </a:cubicBezTo>
                  <a:cubicBezTo>
                    <a:pt x="18" y="36"/>
                    <a:pt x="18" y="36"/>
                    <a:pt x="18" y="36"/>
                  </a:cubicBezTo>
                  <a:cubicBezTo>
                    <a:pt x="16" y="40"/>
                    <a:pt x="14" y="44"/>
                    <a:pt x="13" y="49"/>
                  </a:cubicBezTo>
                  <a:cubicBezTo>
                    <a:pt x="3" y="50"/>
                    <a:pt x="3" y="50"/>
                    <a:pt x="3" y="50"/>
                  </a:cubicBezTo>
                  <a:cubicBezTo>
                    <a:pt x="1" y="50"/>
                    <a:pt x="0" y="51"/>
                    <a:pt x="0" y="53"/>
                  </a:cubicBezTo>
                  <a:cubicBezTo>
                    <a:pt x="0" y="67"/>
                    <a:pt x="0" y="67"/>
                    <a:pt x="0" y="67"/>
                  </a:cubicBezTo>
                  <a:cubicBezTo>
                    <a:pt x="0" y="69"/>
                    <a:pt x="1" y="70"/>
                    <a:pt x="3" y="71"/>
                  </a:cubicBezTo>
                  <a:cubicBezTo>
                    <a:pt x="13" y="72"/>
                    <a:pt x="13" y="72"/>
                    <a:pt x="13" y="72"/>
                  </a:cubicBezTo>
                  <a:cubicBezTo>
                    <a:pt x="14" y="76"/>
                    <a:pt x="16" y="81"/>
                    <a:pt x="18" y="85"/>
                  </a:cubicBezTo>
                  <a:cubicBezTo>
                    <a:pt x="12" y="93"/>
                    <a:pt x="12" y="93"/>
                    <a:pt x="12" y="93"/>
                  </a:cubicBezTo>
                  <a:cubicBezTo>
                    <a:pt x="11" y="94"/>
                    <a:pt x="11" y="96"/>
                    <a:pt x="12" y="97"/>
                  </a:cubicBezTo>
                  <a:cubicBezTo>
                    <a:pt x="22" y="107"/>
                    <a:pt x="22" y="107"/>
                    <a:pt x="22" y="107"/>
                  </a:cubicBezTo>
                  <a:cubicBezTo>
                    <a:pt x="23" y="109"/>
                    <a:pt x="25" y="109"/>
                    <a:pt x="27" y="108"/>
                  </a:cubicBezTo>
                  <a:cubicBezTo>
                    <a:pt x="35" y="101"/>
                    <a:pt x="35" y="101"/>
                    <a:pt x="35" y="101"/>
                  </a:cubicBezTo>
                  <a:cubicBezTo>
                    <a:pt x="39" y="103"/>
                    <a:pt x="43" y="105"/>
                    <a:pt x="48" y="106"/>
                  </a:cubicBezTo>
                  <a:cubicBezTo>
                    <a:pt x="49" y="117"/>
                    <a:pt x="49" y="117"/>
                    <a:pt x="49" y="117"/>
                  </a:cubicBezTo>
                  <a:cubicBezTo>
                    <a:pt x="49" y="119"/>
                    <a:pt x="50" y="120"/>
                    <a:pt x="52" y="120"/>
                  </a:cubicBezTo>
                  <a:cubicBezTo>
                    <a:pt x="66" y="120"/>
                    <a:pt x="66" y="120"/>
                    <a:pt x="66" y="120"/>
                  </a:cubicBezTo>
                  <a:cubicBezTo>
                    <a:pt x="68" y="120"/>
                    <a:pt x="70" y="119"/>
                    <a:pt x="70" y="117"/>
                  </a:cubicBezTo>
                  <a:cubicBezTo>
                    <a:pt x="71" y="106"/>
                    <a:pt x="71" y="106"/>
                    <a:pt x="71" y="106"/>
                  </a:cubicBezTo>
                  <a:cubicBezTo>
                    <a:pt x="75" y="105"/>
                    <a:pt x="80" y="103"/>
                    <a:pt x="84" y="101"/>
                  </a:cubicBezTo>
                  <a:cubicBezTo>
                    <a:pt x="92" y="108"/>
                    <a:pt x="92" y="108"/>
                    <a:pt x="92" y="108"/>
                  </a:cubicBezTo>
                  <a:cubicBezTo>
                    <a:pt x="93" y="109"/>
                    <a:pt x="95" y="109"/>
                    <a:pt x="97" y="107"/>
                  </a:cubicBezTo>
                  <a:cubicBezTo>
                    <a:pt x="107" y="97"/>
                    <a:pt x="107" y="97"/>
                    <a:pt x="107" y="97"/>
                  </a:cubicBezTo>
                  <a:cubicBezTo>
                    <a:pt x="108" y="96"/>
                    <a:pt x="108" y="94"/>
                    <a:pt x="107" y="93"/>
                  </a:cubicBezTo>
                  <a:cubicBezTo>
                    <a:pt x="100" y="85"/>
                    <a:pt x="100" y="85"/>
                    <a:pt x="100" y="85"/>
                  </a:cubicBezTo>
                  <a:cubicBezTo>
                    <a:pt x="103" y="81"/>
                    <a:pt x="104" y="76"/>
                    <a:pt x="105" y="72"/>
                  </a:cubicBezTo>
                  <a:cubicBezTo>
                    <a:pt x="116" y="71"/>
                    <a:pt x="116" y="71"/>
                    <a:pt x="116" y="71"/>
                  </a:cubicBezTo>
                  <a:cubicBezTo>
                    <a:pt x="118" y="70"/>
                    <a:pt x="119" y="69"/>
                    <a:pt x="119" y="67"/>
                  </a:cubicBezTo>
                  <a:cubicBezTo>
                    <a:pt x="119" y="53"/>
                    <a:pt x="119" y="53"/>
                    <a:pt x="119" y="53"/>
                  </a:cubicBezTo>
                  <a:cubicBezTo>
                    <a:pt x="119" y="51"/>
                    <a:pt x="118" y="50"/>
                    <a:pt x="116" y="50"/>
                  </a:cubicBezTo>
                  <a:close/>
                  <a:moveTo>
                    <a:pt x="112" y="64"/>
                  </a:moveTo>
                  <a:cubicBezTo>
                    <a:pt x="102" y="65"/>
                    <a:pt x="102" y="65"/>
                    <a:pt x="102" y="65"/>
                  </a:cubicBezTo>
                  <a:cubicBezTo>
                    <a:pt x="101" y="65"/>
                    <a:pt x="99" y="66"/>
                    <a:pt x="99" y="68"/>
                  </a:cubicBezTo>
                  <a:cubicBezTo>
                    <a:pt x="98" y="73"/>
                    <a:pt x="96" y="78"/>
                    <a:pt x="93" y="83"/>
                  </a:cubicBezTo>
                  <a:cubicBezTo>
                    <a:pt x="92" y="84"/>
                    <a:pt x="92" y="86"/>
                    <a:pt x="93" y="87"/>
                  </a:cubicBezTo>
                  <a:cubicBezTo>
                    <a:pt x="99" y="95"/>
                    <a:pt x="99" y="95"/>
                    <a:pt x="99" y="95"/>
                  </a:cubicBezTo>
                  <a:cubicBezTo>
                    <a:pt x="94" y="100"/>
                    <a:pt x="94" y="100"/>
                    <a:pt x="94" y="100"/>
                  </a:cubicBezTo>
                  <a:cubicBezTo>
                    <a:pt x="86" y="94"/>
                    <a:pt x="86" y="94"/>
                    <a:pt x="86" y="94"/>
                  </a:cubicBezTo>
                  <a:cubicBezTo>
                    <a:pt x="85" y="93"/>
                    <a:pt x="83" y="93"/>
                    <a:pt x="82" y="94"/>
                  </a:cubicBezTo>
                  <a:cubicBezTo>
                    <a:pt x="77" y="97"/>
                    <a:pt x="72" y="99"/>
                    <a:pt x="67" y="100"/>
                  </a:cubicBezTo>
                  <a:cubicBezTo>
                    <a:pt x="66" y="100"/>
                    <a:pt x="64" y="102"/>
                    <a:pt x="64" y="103"/>
                  </a:cubicBezTo>
                  <a:cubicBezTo>
                    <a:pt x="63" y="113"/>
                    <a:pt x="63" y="113"/>
                    <a:pt x="63" y="113"/>
                  </a:cubicBezTo>
                  <a:cubicBezTo>
                    <a:pt x="55" y="113"/>
                    <a:pt x="55" y="113"/>
                    <a:pt x="55" y="113"/>
                  </a:cubicBezTo>
                  <a:cubicBezTo>
                    <a:pt x="54" y="103"/>
                    <a:pt x="54" y="103"/>
                    <a:pt x="54" y="103"/>
                  </a:cubicBezTo>
                  <a:cubicBezTo>
                    <a:pt x="54" y="102"/>
                    <a:pt x="53" y="100"/>
                    <a:pt x="51" y="100"/>
                  </a:cubicBezTo>
                  <a:cubicBezTo>
                    <a:pt x="46" y="99"/>
                    <a:pt x="41" y="97"/>
                    <a:pt x="37" y="94"/>
                  </a:cubicBezTo>
                  <a:cubicBezTo>
                    <a:pt x="35" y="93"/>
                    <a:pt x="34" y="93"/>
                    <a:pt x="32" y="94"/>
                  </a:cubicBezTo>
                  <a:cubicBezTo>
                    <a:pt x="25" y="100"/>
                    <a:pt x="25" y="100"/>
                    <a:pt x="25" y="100"/>
                  </a:cubicBezTo>
                  <a:cubicBezTo>
                    <a:pt x="19" y="95"/>
                    <a:pt x="19" y="95"/>
                    <a:pt x="19" y="95"/>
                  </a:cubicBezTo>
                  <a:cubicBezTo>
                    <a:pt x="25" y="87"/>
                    <a:pt x="25" y="87"/>
                    <a:pt x="25" y="87"/>
                  </a:cubicBezTo>
                  <a:cubicBezTo>
                    <a:pt x="26" y="86"/>
                    <a:pt x="26" y="84"/>
                    <a:pt x="26" y="83"/>
                  </a:cubicBezTo>
                  <a:cubicBezTo>
                    <a:pt x="23" y="78"/>
                    <a:pt x="20" y="73"/>
                    <a:pt x="19" y="68"/>
                  </a:cubicBezTo>
                  <a:cubicBezTo>
                    <a:pt x="19" y="66"/>
                    <a:pt x="18" y="65"/>
                    <a:pt x="16" y="65"/>
                  </a:cubicBezTo>
                  <a:cubicBezTo>
                    <a:pt x="7" y="64"/>
                    <a:pt x="7" y="64"/>
                    <a:pt x="7" y="64"/>
                  </a:cubicBezTo>
                  <a:cubicBezTo>
                    <a:pt x="7" y="56"/>
                    <a:pt x="7" y="56"/>
                    <a:pt x="7" y="56"/>
                  </a:cubicBezTo>
                  <a:cubicBezTo>
                    <a:pt x="16" y="55"/>
                    <a:pt x="16" y="55"/>
                    <a:pt x="16" y="55"/>
                  </a:cubicBezTo>
                  <a:cubicBezTo>
                    <a:pt x="18" y="55"/>
                    <a:pt x="19" y="54"/>
                    <a:pt x="19" y="52"/>
                  </a:cubicBezTo>
                  <a:cubicBezTo>
                    <a:pt x="20" y="47"/>
                    <a:pt x="23" y="42"/>
                    <a:pt x="26" y="37"/>
                  </a:cubicBezTo>
                  <a:cubicBezTo>
                    <a:pt x="26" y="36"/>
                    <a:pt x="26" y="35"/>
                    <a:pt x="25" y="33"/>
                  </a:cubicBezTo>
                  <a:cubicBezTo>
                    <a:pt x="19" y="26"/>
                    <a:pt x="19" y="26"/>
                    <a:pt x="19" y="26"/>
                  </a:cubicBezTo>
                  <a:cubicBezTo>
                    <a:pt x="25" y="20"/>
                    <a:pt x="25" y="20"/>
                    <a:pt x="25" y="20"/>
                  </a:cubicBezTo>
                  <a:cubicBezTo>
                    <a:pt x="32" y="26"/>
                    <a:pt x="32" y="26"/>
                    <a:pt x="32" y="26"/>
                  </a:cubicBezTo>
                  <a:cubicBezTo>
                    <a:pt x="34" y="27"/>
                    <a:pt x="35" y="27"/>
                    <a:pt x="37" y="26"/>
                  </a:cubicBezTo>
                  <a:cubicBezTo>
                    <a:pt x="41" y="23"/>
                    <a:pt x="46" y="21"/>
                    <a:pt x="51" y="20"/>
                  </a:cubicBezTo>
                  <a:cubicBezTo>
                    <a:pt x="53" y="20"/>
                    <a:pt x="54" y="19"/>
                    <a:pt x="54" y="17"/>
                  </a:cubicBezTo>
                  <a:cubicBezTo>
                    <a:pt x="55" y="7"/>
                    <a:pt x="55" y="7"/>
                    <a:pt x="55" y="7"/>
                  </a:cubicBezTo>
                  <a:cubicBezTo>
                    <a:pt x="63" y="7"/>
                    <a:pt x="63" y="7"/>
                    <a:pt x="63" y="7"/>
                  </a:cubicBezTo>
                  <a:cubicBezTo>
                    <a:pt x="64" y="17"/>
                    <a:pt x="64" y="17"/>
                    <a:pt x="64" y="17"/>
                  </a:cubicBezTo>
                  <a:cubicBezTo>
                    <a:pt x="64" y="19"/>
                    <a:pt x="66" y="20"/>
                    <a:pt x="67" y="20"/>
                  </a:cubicBezTo>
                  <a:cubicBezTo>
                    <a:pt x="72" y="21"/>
                    <a:pt x="77" y="23"/>
                    <a:pt x="82" y="26"/>
                  </a:cubicBezTo>
                  <a:cubicBezTo>
                    <a:pt x="83" y="27"/>
                    <a:pt x="85" y="27"/>
                    <a:pt x="86" y="26"/>
                  </a:cubicBezTo>
                  <a:cubicBezTo>
                    <a:pt x="94" y="20"/>
                    <a:pt x="94" y="20"/>
                    <a:pt x="94" y="20"/>
                  </a:cubicBezTo>
                  <a:cubicBezTo>
                    <a:pt x="99" y="26"/>
                    <a:pt x="99" y="26"/>
                    <a:pt x="99" y="26"/>
                  </a:cubicBezTo>
                  <a:cubicBezTo>
                    <a:pt x="93" y="33"/>
                    <a:pt x="93" y="33"/>
                    <a:pt x="93" y="33"/>
                  </a:cubicBezTo>
                  <a:cubicBezTo>
                    <a:pt x="92" y="35"/>
                    <a:pt x="92" y="36"/>
                    <a:pt x="93" y="37"/>
                  </a:cubicBezTo>
                  <a:cubicBezTo>
                    <a:pt x="96" y="42"/>
                    <a:pt x="98" y="47"/>
                    <a:pt x="99" y="52"/>
                  </a:cubicBezTo>
                  <a:cubicBezTo>
                    <a:pt x="99" y="54"/>
                    <a:pt x="101" y="55"/>
                    <a:pt x="102" y="55"/>
                  </a:cubicBezTo>
                  <a:cubicBezTo>
                    <a:pt x="112" y="56"/>
                    <a:pt x="112" y="56"/>
                    <a:pt x="112" y="56"/>
                  </a:cubicBezTo>
                  <a:lnTo>
                    <a:pt x="112" y="64"/>
                  </a:lnTo>
                  <a:close/>
                  <a:moveTo>
                    <a:pt x="112" y="64"/>
                  </a:moveTo>
                  <a:cubicBezTo>
                    <a:pt x="112" y="64"/>
                    <a:pt x="112" y="64"/>
                    <a:pt x="112" y="64"/>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2048;p81">
              <a:extLst>
                <a:ext uri="{FF2B5EF4-FFF2-40B4-BE49-F238E27FC236}">
                  <a16:creationId xmlns:a16="http://schemas.microsoft.com/office/drawing/2014/main" xmlns="" id="{C091B56E-C1F6-0DC6-ACF2-F27F4618AB67}"/>
                </a:ext>
              </a:extLst>
            </p:cNvPr>
            <p:cNvSpPr/>
            <p:nvPr/>
          </p:nvSpPr>
          <p:spPr>
            <a:xfrm>
              <a:off x="2593243" y="3762343"/>
              <a:ext cx="83708" cy="88359"/>
            </a:xfrm>
            <a:custGeom>
              <a:avLst/>
              <a:gdLst/>
              <a:ahLst/>
              <a:cxnLst/>
              <a:rect l="l" t="t" r="r" b="b"/>
              <a:pathLst>
                <a:path w="30" h="32" extrusionOk="0">
                  <a:moveTo>
                    <a:pt x="18" y="2"/>
                  </a:moveTo>
                  <a:cubicBezTo>
                    <a:pt x="18" y="1"/>
                    <a:pt x="16" y="0"/>
                    <a:pt x="15" y="0"/>
                  </a:cubicBezTo>
                  <a:cubicBezTo>
                    <a:pt x="13" y="0"/>
                    <a:pt x="12" y="1"/>
                    <a:pt x="11" y="2"/>
                  </a:cubicBezTo>
                  <a:cubicBezTo>
                    <a:pt x="11" y="2"/>
                    <a:pt x="0" y="27"/>
                    <a:pt x="0" y="27"/>
                  </a:cubicBezTo>
                  <a:cubicBezTo>
                    <a:pt x="0" y="29"/>
                    <a:pt x="0" y="31"/>
                    <a:pt x="2" y="32"/>
                  </a:cubicBezTo>
                  <a:cubicBezTo>
                    <a:pt x="3" y="32"/>
                    <a:pt x="3" y="32"/>
                    <a:pt x="4" y="32"/>
                  </a:cubicBezTo>
                  <a:cubicBezTo>
                    <a:pt x="5" y="32"/>
                    <a:pt x="6" y="31"/>
                    <a:pt x="7" y="30"/>
                  </a:cubicBezTo>
                  <a:cubicBezTo>
                    <a:pt x="9" y="26"/>
                    <a:pt x="9" y="26"/>
                    <a:pt x="9" y="26"/>
                  </a:cubicBezTo>
                  <a:cubicBezTo>
                    <a:pt x="21" y="26"/>
                    <a:pt x="21" y="26"/>
                    <a:pt x="21" y="26"/>
                  </a:cubicBezTo>
                  <a:cubicBezTo>
                    <a:pt x="22" y="30"/>
                    <a:pt x="22" y="30"/>
                    <a:pt x="22" y="30"/>
                  </a:cubicBezTo>
                  <a:cubicBezTo>
                    <a:pt x="23" y="31"/>
                    <a:pt x="24" y="32"/>
                    <a:pt x="26" y="32"/>
                  </a:cubicBezTo>
                  <a:cubicBezTo>
                    <a:pt x="26" y="32"/>
                    <a:pt x="27" y="32"/>
                    <a:pt x="27" y="32"/>
                  </a:cubicBezTo>
                  <a:cubicBezTo>
                    <a:pt x="29" y="31"/>
                    <a:pt x="30" y="29"/>
                    <a:pt x="29" y="27"/>
                  </a:cubicBezTo>
                  <a:cubicBezTo>
                    <a:pt x="29" y="27"/>
                    <a:pt x="18" y="2"/>
                    <a:pt x="18" y="2"/>
                  </a:cubicBezTo>
                  <a:close/>
                  <a:moveTo>
                    <a:pt x="11" y="19"/>
                  </a:moveTo>
                  <a:cubicBezTo>
                    <a:pt x="15" y="11"/>
                    <a:pt x="15" y="11"/>
                    <a:pt x="15" y="11"/>
                  </a:cubicBezTo>
                  <a:cubicBezTo>
                    <a:pt x="18" y="19"/>
                    <a:pt x="18" y="19"/>
                    <a:pt x="18" y="19"/>
                  </a:cubicBezTo>
                  <a:lnTo>
                    <a:pt x="11" y="19"/>
                  </a:lnTo>
                  <a:close/>
                  <a:moveTo>
                    <a:pt x="11" y="19"/>
                  </a:moveTo>
                  <a:cubicBezTo>
                    <a:pt x="11" y="19"/>
                    <a:pt x="11" y="19"/>
                    <a:pt x="11" y="19"/>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2049;p81">
              <a:extLst>
                <a:ext uri="{FF2B5EF4-FFF2-40B4-BE49-F238E27FC236}">
                  <a16:creationId xmlns:a16="http://schemas.microsoft.com/office/drawing/2014/main" xmlns="" id="{6F4885F3-E064-3A6A-41F6-2FF7CA4430A7}"/>
                </a:ext>
              </a:extLst>
            </p:cNvPr>
            <p:cNvSpPr/>
            <p:nvPr/>
          </p:nvSpPr>
          <p:spPr>
            <a:xfrm>
              <a:off x="2745545" y="3762343"/>
              <a:ext cx="19765" cy="88359"/>
            </a:xfrm>
            <a:custGeom>
              <a:avLst/>
              <a:gdLst/>
              <a:ahLst/>
              <a:cxnLst/>
              <a:rect l="l" t="t" r="r" b="b"/>
              <a:pathLst>
                <a:path w="7" h="32" extrusionOk="0">
                  <a:moveTo>
                    <a:pt x="4" y="0"/>
                  </a:moveTo>
                  <a:cubicBezTo>
                    <a:pt x="2" y="0"/>
                    <a:pt x="0" y="2"/>
                    <a:pt x="0" y="3"/>
                  </a:cubicBezTo>
                  <a:cubicBezTo>
                    <a:pt x="0" y="29"/>
                    <a:pt x="0" y="29"/>
                    <a:pt x="0" y="29"/>
                  </a:cubicBezTo>
                  <a:cubicBezTo>
                    <a:pt x="0" y="30"/>
                    <a:pt x="2" y="32"/>
                    <a:pt x="4" y="32"/>
                  </a:cubicBezTo>
                  <a:cubicBezTo>
                    <a:pt x="6" y="32"/>
                    <a:pt x="7" y="30"/>
                    <a:pt x="7" y="29"/>
                  </a:cubicBezTo>
                  <a:cubicBezTo>
                    <a:pt x="7" y="3"/>
                    <a:pt x="7" y="3"/>
                    <a:pt x="7" y="3"/>
                  </a:cubicBezTo>
                  <a:cubicBezTo>
                    <a:pt x="7" y="2"/>
                    <a:pt x="6" y="0"/>
                    <a:pt x="4" y="0"/>
                  </a:cubicBezTo>
                  <a:close/>
                  <a:moveTo>
                    <a:pt x="4" y="0"/>
                  </a:moveTo>
                  <a:cubicBezTo>
                    <a:pt x="4" y="0"/>
                    <a:pt x="4" y="0"/>
                    <a:pt x="4"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2050;p81">
              <a:extLst>
                <a:ext uri="{FF2B5EF4-FFF2-40B4-BE49-F238E27FC236}">
                  <a16:creationId xmlns:a16="http://schemas.microsoft.com/office/drawing/2014/main" xmlns="" id="{07195335-1659-082A-C5A9-B32032E18791}"/>
                </a:ext>
              </a:extLst>
            </p:cNvPr>
            <p:cNvSpPr/>
            <p:nvPr/>
          </p:nvSpPr>
          <p:spPr>
            <a:xfrm>
              <a:off x="2679276" y="3762343"/>
              <a:ext cx="60456" cy="88359"/>
            </a:xfrm>
            <a:custGeom>
              <a:avLst/>
              <a:gdLst/>
              <a:ahLst/>
              <a:cxnLst/>
              <a:rect l="l" t="t" r="r" b="b"/>
              <a:pathLst>
                <a:path w="22" h="32" extrusionOk="0">
                  <a:moveTo>
                    <a:pt x="11" y="0"/>
                  </a:moveTo>
                  <a:cubicBezTo>
                    <a:pt x="4" y="0"/>
                    <a:pt x="4" y="0"/>
                    <a:pt x="4" y="0"/>
                  </a:cubicBezTo>
                  <a:cubicBezTo>
                    <a:pt x="3" y="0"/>
                    <a:pt x="2" y="0"/>
                    <a:pt x="1" y="1"/>
                  </a:cubicBezTo>
                  <a:cubicBezTo>
                    <a:pt x="1" y="2"/>
                    <a:pt x="0" y="3"/>
                    <a:pt x="0" y="3"/>
                  </a:cubicBezTo>
                  <a:cubicBezTo>
                    <a:pt x="0" y="29"/>
                    <a:pt x="0" y="29"/>
                    <a:pt x="0" y="29"/>
                  </a:cubicBezTo>
                  <a:cubicBezTo>
                    <a:pt x="0" y="30"/>
                    <a:pt x="2" y="32"/>
                    <a:pt x="4" y="32"/>
                  </a:cubicBezTo>
                  <a:cubicBezTo>
                    <a:pt x="6" y="32"/>
                    <a:pt x="7" y="30"/>
                    <a:pt x="7" y="29"/>
                  </a:cubicBezTo>
                  <a:cubicBezTo>
                    <a:pt x="7" y="21"/>
                    <a:pt x="7" y="21"/>
                    <a:pt x="7" y="21"/>
                  </a:cubicBezTo>
                  <a:cubicBezTo>
                    <a:pt x="9" y="21"/>
                    <a:pt x="10" y="21"/>
                    <a:pt x="11" y="21"/>
                  </a:cubicBezTo>
                  <a:cubicBezTo>
                    <a:pt x="17" y="21"/>
                    <a:pt x="22" y="16"/>
                    <a:pt x="22" y="11"/>
                  </a:cubicBezTo>
                  <a:cubicBezTo>
                    <a:pt x="22" y="5"/>
                    <a:pt x="17" y="0"/>
                    <a:pt x="11" y="0"/>
                  </a:cubicBezTo>
                  <a:close/>
                  <a:moveTo>
                    <a:pt x="11" y="14"/>
                  </a:moveTo>
                  <a:cubicBezTo>
                    <a:pt x="10" y="14"/>
                    <a:pt x="9" y="14"/>
                    <a:pt x="7" y="14"/>
                  </a:cubicBezTo>
                  <a:cubicBezTo>
                    <a:pt x="7" y="13"/>
                    <a:pt x="7" y="11"/>
                    <a:pt x="7" y="11"/>
                  </a:cubicBezTo>
                  <a:cubicBezTo>
                    <a:pt x="7" y="10"/>
                    <a:pt x="7" y="8"/>
                    <a:pt x="7" y="7"/>
                  </a:cubicBezTo>
                  <a:cubicBezTo>
                    <a:pt x="11" y="7"/>
                    <a:pt x="11" y="7"/>
                    <a:pt x="11" y="7"/>
                  </a:cubicBezTo>
                  <a:cubicBezTo>
                    <a:pt x="13" y="7"/>
                    <a:pt x="15" y="9"/>
                    <a:pt x="15" y="11"/>
                  </a:cubicBezTo>
                  <a:cubicBezTo>
                    <a:pt x="15" y="12"/>
                    <a:pt x="13" y="14"/>
                    <a:pt x="11" y="14"/>
                  </a:cubicBezTo>
                  <a:close/>
                  <a:moveTo>
                    <a:pt x="11" y="14"/>
                  </a:moveTo>
                  <a:cubicBezTo>
                    <a:pt x="11" y="14"/>
                    <a:pt x="11" y="14"/>
                    <a:pt x="11" y="14"/>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 name="Google Shape;1969;p81">
            <a:extLst>
              <a:ext uri="{FF2B5EF4-FFF2-40B4-BE49-F238E27FC236}">
                <a16:creationId xmlns:a16="http://schemas.microsoft.com/office/drawing/2014/main" xmlns="" id="{B67C1A21-8C82-88FF-12BA-DD8CF315A883}"/>
              </a:ext>
            </a:extLst>
          </p:cNvPr>
          <p:cNvGrpSpPr/>
          <p:nvPr/>
        </p:nvGrpSpPr>
        <p:grpSpPr>
          <a:xfrm>
            <a:off x="4993952" y="2905877"/>
            <a:ext cx="306210" cy="280408"/>
            <a:chOff x="6203138" y="2317215"/>
            <a:chExt cx="372034" cy="329020"/>
          </a:xfrm>
        </p:grpSpPr>
        <p:sp>
          <p:nvSpPr>
            <p:cNvPr id="43" name="Google Shape;1970;p81">
              <a:extLst>
                <a:ext uri="{FF2B5EF4-FFF2-40B4-BE49-F238E27FC236}">
                  <a16:creationId xmlns:a16="http://schemas.microsoft.com/office/drawing/2014/main" xmlns="" id="{24D32759-34A8-09A0-690A-2768BBABBE98}"/>
                </a:ext>
              </a:extLst>
            </p:cNvPr>
            <p:cNvSpPr/>
            <p:nvPr/>
          </p:nvSpPr>
          <p:spPr>
            <a:xfrm>
              <a:off x="6203138" y="2317215"/>
              <a:ext cx="372034" cy="329020"/>
            </a:xfrm>
            <a:custGeom>
              <a:avLst/>
              <a:gdLst/>
              <a:ahLst/>
              <a:cxnLst/>
              <a:rect l="l" t="t" r="r" b="b"/>
              <a:pathLst>
                <a:path w="135" h="119" extrusionOk="0">
                  <a:moveTo>
                    <a:pt x="131" y="0"/>
                  </a:moveTo>
                  <a:cubicBezTo>
                    <a:pt x="3" y="0"/>
                    <a:pt x="3" y="0"/>
                    <a:pt x="3" y="0"/>
                  </a:cubicBezTo>
                  <a:cubicBezTo>
                    <a:pt x="1" y="0"/>
                    <a:pt x="0" y="2"/>
                    <a:pt x="0" y="4"/>
                  </a:cubicBezTo>
                  <a:cubicBezTo>
                    <a:pt x="0" y="115"/>
                    <a:pt x="0" y="115"/>
                    <a:pt x="0" y="115"/>
                  </a:cubicBezTo>
                  <a:cubicBezTo>
                    <a:pt x="0" y="117"/>
                    <a:pt x="1" y="119"/>
                    <a:pt x="3" y="119"/>
                  </a:cubicBezTo>
                  <a:cubicBezTo>
                    <a:pt x="131" y="119"/>
                    <a:pt x="131" y="119"/>
                    <a:pt x="131" y="119"/>
                  </a:cubicBezTo>
                  <a:cubicBezTo>
                    <a:pt x="133" y="119"/>
                    <a:pt x="135" y="117"/>
                    <a:pt x="135" y="115"/>
                  </a:cubicBezTo>
                  <a:cubicBezTo>
                    <a:pt x="135" y="4"/>
                    <a:pt x="135" y="4"/>
                    <a:pt x="135" y="4"/>
                  </a:cubicBezTo>
                  <a:cubicBezTo>
                    <a:pt x="135" y="2"/>
                    <a:pt x="133" y="0"/>
                    <a:pt x="131" y="0"/>
                  </a:cubicBezTo>
                  <a:close/>
                  <a:moveTo>
                    <a:pt x="127" y="111"/>
                  </a:moveTo>
                  <a:cubicBezTo>
                    <a:pt x="7" y="111"/>
                    <a:pt x="7" y="111"/>
                    <a:pt x="7" y="111"/>
                  </a:cubicBezTo>
                  <a:cubicBezTo>
                    <a:pt x="7" y="8"/>
                    <a:pt x="7" y="8"/>
                    <a:pt x="7" y="8"/>
                  </a:cubicBezTo>
                  <a:cubicBezTo>
                    <a:pt x="127" y="8"/>
                    <a:pt x="127" y="8"/>
                    <a:pt x="127" y="8"/>
                  </a:cubicBezTo>
                  <a:lnTo>
                    <a:pt x="127" y="111"/>
                  </a:lnTo>
                  <a:close/>
                  <a:moveTo>
                    <a:pt x="127" y="111"/>
                  </a:moveTo>
                  <a:cubicBezTo>
                    <a:pt x="127" y="111"/>
                    <a:pt x="127" y="111"/>
                    <a:pt x="127" y="1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971;p81">
              <a:extLst>
                <a:ext uri="{FF2B5EF4-FFF2-40B4-BE49-F238E27FC236}">
                  <a16:creationId xmlns:a16="http://schemas.microsoft.com/office/drawing/2014/main" xmlns="" id="{C787429F-9F9D-C11E-3E78-3ADB19B17715}"/>
                </a:ext>
              </a:extLst>
            </p:cNvPr>
            <p:cNvSpPr/>
            <p:nvPr/>
          </p:nvSpPr>
          <p:spPr>
            <a:xfrm>
              <a:off x="6243829" y="2361394"/>
              <a:ext cx="287164" cy="240661"/>
            </a:xfrm>
            <a:custGeom>
              <a:avLst/>
              <a:gdLst/>
              <a:ahLst/>
              <a:cxnLst/>
              <a:rect l="l" t="t" r="r" b="b"/>
              <a:pathLst>
                <a:path w="104" h="87" extrusionOk="0">
                  <a:moveTo>
                    <a:pt x="4" y="87"/>
                  </a:moveTo>
                  <a:cubicBezTo>
                    <a:pt x="23" y="87"/>
                    <a:pt x="23" y="87"/>
                    <a:pt x="23" y="87"/>
                  </a:cubicBezTo>
                  <a:cubicBezTo>
                    <a:pt x="25" y="87"/>
                    <a:pt x="27" y="85"/>
                    <a:pt x="27" y="83"/>
                  </a:cubicBezTo>
                  <a:cubicBezTo>
                    <a:pt x="27" y="79"/>
                    <a:pt x="27" y="79"/>
                    <a:pt x="27" y="79"/>
                  </a:cubicBezTo>
                  <a:cubicBezTo>
                    <a:pt x="35" y="79"/>
                    <a:pt x="35" y="79"/>
                    <a:pt x="35" y="79"/>
                  </a:cubicBezTo>
                  <a:cubicBezTo>
                    <a:pt x="42" y="79"/>
                    <a:pt x="47" y="74"/>
                    <a:pt x="47" y="67"/>
                  </a:cubicBezTo>
                  <a:cubicBezTo>
                    <a:pt x="47" y="58"/>
                    <a:pt x="47" y="58"/>
                    <a:pt x="47" y="58"/>
                  </a:cubicBezTo>
                  <a:cubicBezTo>
                    <a:pt x="47" y="56"/>
                    <a:pt x="48" y="55"/>
                    <a:pt x="50" y="55"/>
                  </a:cubicBezTo>
                  <a:cubicBezTo>
                    <a:pt x="54" y="55"/>
                    <a:pt x="54" y="55"/>
                    <a:pt x="54" y="55"/>
                  </a:cubicBezTo>
                  <a:cubicBezTo>
                    <a:pt x="56" y="55"/>
                    <a:pt x="57" y="56"/>
                    <a:pt x="57" y="58"/>
                  </a:cubicBezTo>
                  <a:cubicBezTo>
                    <a:pt x="57" y="67"/>
                    <a:pt x="57" y="67"/>
                    <a:pt x="57" y="67"/>
                  </a:cubicBezTo>
                  <a:cubicBezTo>
                    <a:pt x="57" y="74"/>
                    <a:pt x="62" y="79"/>
                    <a:pt x="69" y="79"/>
                  </a:cubicBezTo>
                  <a:cubicBezTo>
                    <a:pt x="77" y="79"/>
                    <a:pt x="77" y="79"/>
                    <a:pt x="77" y="79"/>
                  </a:cubicBezTo>
                  <a:cubicBezTo>
                    <a:pt x="77" y="83"/>
                    <a:pt x="77" y="83"/>
                    <a:pt x="77" y="83"/>
                  </a:cubicBezTo>
                  <a:cubicBezTo>
                    <a:pt x="77" y="85"/>
                    <a:pt x="79" y="87"/>
                    <a:pt x="81" y="87"/>
                  </a:cubicBezTo>
                  <a:cubicBezTo>
                    <a:pt x="100" y="87"/>
                    <a:pt x="100" y="87"/>
                    <a:pt x="100" y="87"/>
                  </a:cubicBezTo>
                  <a:cubicBezTo>
                    <a:pt x="102" y="87"/>
                    <a:pt x="104" y="85"/>
                    <a:pt x="104" y="83"/>
                  </a:cubicBezTo>
                  <a:cubicBezTo>
                    <a:pt x="104" y="67"/>
                    <a:pt x="104" y="67"/>
                    <a:pt x="104" y="67"/>
                  </a:cubicBezTo>
                  <a:cubicBezTo>
                    <a:pt x="104" y="65"/>
                    <a:pt x="102" y="63"/>
                    <a:pt x="100" y="63"/>
                  </a:cubicBezTo>
                  <a:cubicBezTo>
                    <a:pt x="81" y="63"/>
                    <a:pt x="81" y="63"/>
                    <a:pt x="81" y="63"/>
                  </a:cubicBezTo>
                  <a:cubicBezTo>
                    <a:pt x="79" y="63"/>
                    <a:pt x="77" y="65"/>
                    <a:pt x="77" y="67"/>
                  </a:cubicBezTo>
                  <a:cubicBezTo>
                    <a:pt x="77" y="71"/>
                    <a:pt x="77" y="71"/>
                    <a:pt x="77" y="71"/>
                  </a:cubicBezTo>
                  <a:cubicBezTo>
                    <a:pt x="69" y="71"/>
                    <a:pt x="69" y="71"/>
                    <a:pt x="69" y="71"/>
                  </a:cubicBezTo>
                  <a:cubicBezTo>
                    <a:pt x="67" y="71"/>
                    <a:pt x="65" y="69"/>
                    <a:pt x="65" y="67"/>
                  </a:cubicBezTo>
                  <a:cubicBezTo>
                    <a:pt x="65" y="58"/>
                    <a:pt x="65" y="58"/>
                    <a:pt x="65" y="58"/>
                  </a:cubicBezTo>
                  <a:cubicBezTo>
                    <a:pt x="65" y="56"/>
                    <a:pt x="64" y="54"/>
                    <a:pt x="64" y="53"/>
                  </a:cubicBezTo>
                  <a:cubicBezTo>
                    <a:pt x="66" y="51"/>
                    <a:pt x="67" y="50"/>
                    <a:pt x="68" y="47"/>
                  </a:cubicBezTo>
                  <a:cubicBezTo>
                    <a:pt x="68" y="47"/>
                    <a:pt x="68" y="47"/>
                    <a:pt x="68" y="47"/>
                  </a:cubicBezTo>
                  <a:cubicBezTo>
                    <a:pt x="77" y="47"/>
                    <a:pt x="77" y="47"/>
                    <a:pt x="77" y="47"/>
                  </a:cubicBezTo>
                  <a:cubicBezTo>
                    <a:pt x="77" y="51"/>
                    <a:pt x="77" y="51"/>
                    <a:pt x="77" y="51"/>
                  </a:cubicBezTo>
                  <a:cubicBezTo>
                    <a:pt x="77" y="53"/>
                    <a:pt x="79" y="55"/>
                    <a:pt x="81" y="55"/>
                  </a:cubicBezTo>
                  <a:cubicBezTo>
                    <a:pt x="100" y="55"/>
                    <a:pt x="100" y="55"/>
                    <a:pt x="100" y="55"/>
                  </a:cubicBezTo>
                  <a:cubicBezTo>
                    <a:pt x="102" y="55"/>
                    <a:pt x="104" y="53"/>
                    <a:pt x="104" y="51"/>
                  </a:cubicBezTo>
                  <a:cubicBezTo>
                    <a:pt x="104" y="35"/>
                    <a:pt x="104" y="35"/>
                    <a:pt x="104" y="35"/>
                  </a:cubicBezTo>
                  <a:cubicBezTo>
                    <a:pt x="104" y="33"/>
                    <a:pt x="102" y="31"/>
                    <a:pt x="100" y="31"/>
                  </a:cubicBezTo>
                  <a:cubicBezTo>
                    <a:pt x="81" y="31"/>
                    <a:pt x="81" y="31"/>
                    <a:pt x="81" y="31"/>
                  </a:cubicBezTo>
                  <a:cubicBezTo>
                    <a:pt x="79" y="31"/>
                    <a:pt x="77" y="33"/>
                    <a:pt x="77" y="35"/>
                  </a:cubicBezTo>
                  <a:cubicBezTo>
                    <a:pt x="77" y="39"/>
                    <a:pt x="77" y="39"/>
                    <a:pt x="77" y="39"/>
                  </a:cubicBezTo>
                  <a:cubicBezTo>
                    <a:pt x="68" y="39"/>
                    <a:pt x="68" y="39"/>
                    <a:pt x="68" y="39"/>
                  </a:cubicBezTo>
                  <a:cubicBezTo>
                    <a:pt x="68" y="39"/>
                    <a:pt x="68" y="39"/>
                    <a:pt x="68" y="39"/>
                  </a:cubicBezTo>
                  <a:cubicBezTo>
                    <a:pt x="67" y="37"/>
                    <a:pt x="66" y="35"/>
                    <a:pt x="64" y="34"/>
                  </a:cubicBezTo>
                  <a:cubicBezTo>
                    <a:pt x="64" y="32"/>
                    <a:pt x="65" y="31"/>
                    <a:pt x="65" y="29"/>
                  </a:cubicBezTo>
                  <a:cubicBezTo>
                    <a:pt x="65" y="20"/>
                    <a:pt x="65" y="20"/>
                    <a:pt x="65" y="20"/>
                  </a:cubicBezTo>
                  <a:cubicBezTo>
                    <a:pt x="65" y="17"/>
                    <a:pt x="67" y="16"/>
                    <a:pt x="69" y="16"/>
                  </a:cubicBezTo>
                  <a:cubicBezTo>
                    <a:pt x="77" y="16"/>
                    <a:pt x="77" y="16"/>
                    <a:pt x="77" y="16"/>
                  </a:cubicBezTo>
                  <a:cubicBezTo>
                    <a:pt x="77" y="20"/>
                    <a:pt x="77" y="20"/>
                    <a:pt x="77" y="20"/>
                  </a:cubicBezTo>
                  <a:cubicBezTo>
                    <a:pt x="77" y="22"/>
                    <a:pt x="79" y="24"/>
                    <a:pt x="81" y="24"/>
                  </a:cubicBezTo>
                  <a:cubicBezTo>
                    <a:pt x="100" y="24"/>
                    <a:pt x="100" y="24"/>
                    <a:pt x="100" y="24"/>
                  </a:cubicBezTo>
                  <a:cubicBezTo>
                    <a:pt x="102" y="24"/>
                    <a:pt x="104" y="22"/>
                    <a:pt x="104" y="20"/>
                  </a:cubicBezTo>
                  <a:cubicBezTo>
                    <a:pt x="104" y="4"/>
                    <a:pt x="104" y="4"/>
                    <a:pt x="104" y="4"/>
                  </a:cubicBezTo>
                  <a:cubicBezTo>
                    <a:pt x="104" y="2"/>
                    <a:pt x="102" y="0"/>
                    <a:pt x="100" y="0"/>
                  </a:cubicBezTo>
                  <a:cubicBezTo>
                    <a:pt x="81" y="0"/>
                    <a:pt x="81" y="0"/>
                    <a:pt x="81" y="0"/>
                  </a:cubicBezTo>
                  <a:cubicBezTo>
                    <a:pt x="79" y="0"/>
                    <a:pt x="77" y="2"/>
                    <a:pt x="77" y="4"/>
                  </a:cubicBezTo>
                  <a:cubicBezTo>
                    <a:pt x="77" y="8"/>
                    <a:pt x="77" y="8"/>
                    <a:pt x="77" y="8"/>
                  </a:cubicBezTo>
                  <a:cubicBezTo>
                    <a:pt x="69" y="8"/>
                    <a:pt x="69" y="8"/>
                    <a:pt x="69" y="8"/>
                  </a:cubicBezTo>
                  <a:cubicBezTo>
                    <a:pt x="62" y="8"/>
                    <a:pt x="57" y="13"/>
                    <a:pt x="57" y="20"/>
                  </a:cubicBezTo>
                  <a:cubicBezTo>
                    <a:pt x="57" y="29"/>
                    <a:pt x="57" y="29"/>
                    <a:pt x="57" y="29"/>
                  </a:cubicBezTo>
                  <a:cubicBezTo>
                    <a:pt x="57" y="30"/>
                    <a:pt x="56" y="31"/>
                    <a:pt x="54" y="31"/>
                  </a:cubicBezTo>
                  <a:cubicBezTo>
                    <a:pt x="50" y="31"/>
                    <a:pt x="50" y="31"/>
                    <a:pt x="50" y="31"/>
                  </a:cubicBezTo>
                  <a:cubicBezTo>
                    <a:pt x="48" y="31"/>
                    <a:pt x="47" y="30"/>
                    <a:pt x="47" y="29"/>
                  </a:cubicBezTo>
                  <a:cubicBezTo>
                    <a:pt x="47" y="20"/>
                    <a:pt x="47" y="20"/>
                    <a:pt x="47" y="20"/>
                  </a:cubicBezTo>
                  <a:cubicBezTo>
                    <a:pt x="47" y="13"/>
                    <a:pt x="42" y="8"/>
                    <a:pt x="35" y="8"/>
                  </a:cubicBezTo>
                  <a:cubicBezTo>
                    <a:pt x="27" y="8"/>
                    <a:pt x="27" y="8"/>
                    <a:pt x="27" y="8"/>
                  </a:cubicBezTo>
                  <a:cubicBezTo>
                    <a:pt x="27" y="4"/>
                    <a:pt x="27" y="4"/>
                    <a:pt x="27" y="4"/>
                  </a:cubicBezTo>
                  <a:cubicBezTo>
                    <a:pt x="27" y="2"/>
                    <a:pt x="25" y="0"/>
                    <a:pt x="23" y="0"/>
                  </a:cubicBezTo>
                  <a:cubicBezTo>
                    <a:pt x="4" y="0"/>
                    <a:pt x="4" y="0"/>
                    <a:pt x="4" y="0"/>
                  </a:cubicBezTo>
                  <a:cubicBezTo>
                    <a:pt x="2" y="0"/>
                    <a:pt x="0" y="2"/>
                    <a:pt x="0" y="4"/>
                  </a:cubicBezTo>
                  <a:cubicBezTo>
                    <a:pt x="0" y="20"/>
                    <a:pt x="0" y="20"/>
                    <a:pt x="0" y="20"/>
                  </a:cubicBezTo>
                  <a:cubicBezTo>
                    <a:pt x="0" y="22"/>
                    <a:pt x="2" y="24"/>
                    <a:pt x="4" y="24"/>
                  </a:cubicBezTo>
                  <a:cubicBezTo>
                    <a:pt x="23" y="24"/>
                    <a:pt x="23" y="24"/>
                    <a:pt x="23" y="24"/>
                  </a:cubicBezTo>
                  <a:cubicBezTo>
                    <a:pt x="25" y="24"/>
                    <a:pt x="27" y="22"/>
                    <a:pt x="27" y="20"/>
                  </a:cubicBezTo>
                  <a:cubicBezTo>
                    <a:pt x="27" y="16"/>
                    <a:pt x="27" y="16"/>
                    <a:pt x="27" y="16"/>
                  </a:cubicBezTo>
                  <a:cubicBezTo>
                    <a:pt x="35" y="16"/>
                    <a:pt x="35" y="16"/>
                    <a:pt x="35" y="16"/>
                  </a:cubicBezTo>
                  <a:cubicBezTo>
                    <a:pt x="38" y="16"/>
                    <a:pt x="39" y="17"/>
                    <a:pt x="39" y="20"/>
                  </a:cubicBezTo>
                  <a:cubicBezTo>
                    <a:pt x="39" y="29"/>
                    <a:pt x="39" y="29"/>
                    <a:pt x="39" y="29"/>
                  </a:cubicBezTo>
                  <a:cubicBezTo>
                    <a:pt x="39" y="31"/>
                    <a:pt x="40" y="32"/>
                    <a:pt x="41" y="34"/>
                  </a:cubicBezTo>
                  <a:cubicBezTo>
                    <a:pt x="39" y="35"/>
                    <a:pt x="37" y="37"/>
                    <a:pt x="36" y="39"/>
                  </a:cubicBezTo>
                  <a:cubicBezTo>
                    <a:pt x="36" y="39"/>
                    <a:pt x="36" y="39"/>
                    <a:pt x="36" y="39"/>
                  </a:cubicBezTo>
                  <a:cubicBezTo>
                    <a:pt x="27" y="39"/>
                    <a:pt x="27" y="39"/>
                    <a:pt x="27" y="39"/>
                  </a:cubicBezTo>
                  <a:cubicBezTo>
                    <a:pt x="27" y="35"/>
                    <a:pt x="27" y="35"/>
                    <a:pt x="27" y="35"/>
                  </a:cubicBezTo>
                  <a:cubicBezTo>
                    <a:pt x="27" y="33"/>
                    <a:pt x="25" y="31"/>
                    <a:pt x="23" y="31"/>
                  </a:cubicBezTo>
                  <a:cubicBezTo>
                    <a:pt x="4" y="31"/>
                    <a:pt x="4" y="31"/>
                    <a:pt x="4" y="31"/>
                  </a:cubicBezTo>
                  <a:cubicBezTo>
                    <a:pt x="2" y="31"/>
                    <a:pt x="0" y="33"/>
                    <a:pt x="0" y="35"/>
                  </a:cubicBezTo>
                  <a:cubicBezTo>
                    <a:pt x="0" y="51"/>
                    <a:pt x="0" y="51"/>
                    <a:pt x="0" y="51"/>
                  </a:cubicBezTo>
                  <a:cubicBezTo>
                    <a:pt x="0" y="53"/>
                    <a:pt x="2" y="55"/>
                    <a:pt x="4" y="55"/>
                  </a:cubicBezTo>
                  <a:cubicBezTo>
                    <a:pt x="23" y="55"/>
                    <a:pt x="23" y="55"/>
                    <a:pt x="23" y="55"/>
                  </a:cubicBezTo>
                  <a:cubicBezTo>
                    <a:pt x="25" y="55"/>
                    <a:pt x="27" y="53"/>
                    <a:pt x="27" y="51"/>
                  </a:cubicBezTo>
                  <a:cubicBezTo>
                    <a:pt x="27" y="47"/>
                    <a:pt x="27" y="47"/>
                    <a:pt x="27" y="47"/>
                  </a:cubicBezTo>
                  <a:cubicBezTo>
                    <a:pt x="36" y="47"/>
                    <a:pt x="36" y="47"/>
                    <a:pt x="36" y="47"/>
                  </a:cubicBezTo>
                  <a:cubicBezTo>
                    <a:pt x="36" y="47"/>
                    <a:pt x="36" y="47"/>
                    <a:pt x="36" y="47"/>
                  </a:cubicBezTo>
                  <a:cubicBezTo>
                    <a:pt x="37" y="50"/>
                    <a:pt x="39" y="51"/>
                    <a:pt x="41" y="53"/>
                  </a:cubicBezTo>
                  <a:cubicBezTo>
                    <a:pt x="40" y="54"/>
                    <a:pt x="39" y="56"/>
                    <a:pt x="39" y="58"/>
                  </a:cubicBezTo>
                  <a:cubicBezTo>
                    <a:pt x="39" y="67"/>
                    <a:pt x="39" y="67"/>
                    <a:pt x="39" y="67"/>
                  </a:cubicBezTo>
                  <a:cubicBezTo>
                    <a:pt x="39" y="69"/>
                    <a:pt x="38" y="71"/>
                    <a:pt x="35" y="71"/>
                  </a:cubicBezTo>
                  <a:cubicBezTo>
                    <a:pt x="27" y="71"/>
                    <a:pt x="27" y="71"/>
                    <a:pt x="27" y="71"/>
                  </a:cubicBezTo>
                  <a:cubicBezTo>
                    <a:pt x="27" y="67"/>
                    <a:pt x="27" y="67"/>
                    <a:pt x="27" y="67"/>
                  </a:cubicBezTo>
                  <a:cubicBezTo>
                    <a:pt x="27" y="65"/>
                    <a:pt x="25" y="63"/>
                    <a:pt x="23" y="63"/>
                  </a:cubicBezTo>
                  <a:cubicBezTo>
                    <a:pt x="4" y="63"/>
                    <a:pt x="4" y="63"/>
                    <a:pt x="4" y="63"/>
                  </a:cubicBezTo>
                  <a:cubicBezTo>
                    <a:pt x="2" y="63"/>
                    <a:pt x="0" y="65"/>
                    <a:pt x="0" y="67"/>
                  </a:cubicBezTo>
                  <a:cubicBezTo>
                    <a:pt x="0" y="83"/>
                    <a:pt x="0" y="83"/>
                    <a:pt x="0" y="83"/>
                  </a:cubicBezTo>
                  <a:cubicBezTo>
                    <a:pt x="0" y="85"/>
                    <a:pt x="2" y="87"/>
                    <a:pt x="4" y="87"/>
                  </a:cubicBezTo>
                  <a:close/>
                  <a:moveTo>
                    <a:pt x="85" y="71"/>
                  </a:moveTo>
                  <a:cubicBezTo>
                    <a:pt x="96" y="71"/>
                    <a:pt x="96" y="71"/>
                    <a:pt x="96" y="71"/>
                  </a:cubicBezTo>
                  <a:cubicBezTo>
                    <a:pt x="96" y="79"/>
                    <a:pt x="96" y="79"/>
                    <a:pt x="96" y="79"/>
                  </a:cubicBezTo>
                  <a:cubicBezTo>
                    <a:pt x="85" y="79"/>
                    <a:pt x="85" y="79"/>
                    <a:pt x="85" y="79"/>
                  </a:cubicBezTo>
                  <a:lnTo>
                    <a:pt x="85" y="71"/>
                  </a:lnTo>
                  <a:close/>
                  <a:moveTo>
                    <a:pt x="85" y="39"/>
                  </a:moveTo>
                  <a:cubicBezTo>
                    <a:pt x="96" y="39"/>
                    <a:pt x="96" y="39"/>
                    <a:pt x="96" y="39"/>
                  </a:cubicBezTo>
                  <a:cubicBezTo>
                    <a:pt x="96" y="47"/>
                    <a:pt x="96" y="47"/>
                    <a:pt x="96" y="47"/>
                  </a:cubicBezTo>
                  <a:cubicBezTo>
                    <a:pt x="85" y="47"/>
                    <a:pt x="85" y="47"/>
                    <a:pt x="85" y="47"/>
                  </a:cubicBezTo>
                  <a:lnTo>
                    <a:pt x="85" y="39"/>
                  </a:lnTo>
                  <a:close/>
                  <a:moveTo>
                    <a:pt x="85" y="8"/>
                  </a:moveTo>
                  <a:cubicBezTo>
                    <a:pt x="96" y="8"/>
                    <a:pt x="96" y="8"/>
                    <a:pt x="96" y="8"/>
                  </a:cubicBezTo>
                  <a:cubicBezTo>
                    <a:pt x="96" y="16"/>
                    <a:pt x="96" y="16"/>
                    <a:pt x="96" y="16"/>
                  </a:cubicBezTo>
                  <a:cubicBezTo>
                    <a:pt x="85" y="16"/>
                    <a:pt x="85" y="16"/>
                    <a:pt x="85" y="16"/>
                  </a:cubicBezTo>
                  <a:lnTo>
                    <a:pt x="85" y="8"/>
                  </a:lnTo>
                  <a:close/>
                  <a:moveTo>
                    <a:pt x="19" y="16"/>
                  </a:moveTo>
                  <a:cubicBezTo>
                    <a:pt x="8" y="16"/>
                    <a:pt x="8" y="16"/>
                    <a:pt x="8" y="16"/>
                  </a:cubicBezTo>
                  <a:cubicBezTo>
                    <a:pt x="8" y="8"/>
                    <a:pt x="8" y="8"/>
                    <a:pt x="8" y="8"/>
                  </a:cubicBezTo>
                  <a:cubicBezTo>
                    <a:pt x="19" y="8"/>
                    <a:pt x="19" y="8"/>
                    <a:pt x="19" y="8"/>
                  </a:cubicBezTo>
                  <a:lnTo>
                    <a:pt x="19" y="16"/>
                  </a:lnTo>
                  <a:close/>
                  <a:moveTo>
                    <a:pt x="19" y="47"/>
                  </a:moveTo>
                  <a:cubicBezTo>
                    <a:pt x="8" y="47"/>
                    <a:pt x="8" y="47"/>
                    <a:pt x="8" y="47"/>
                  </a:cubicBezTo>
                  <a:cubicBezTo>
                    <a:pt x="8" y="39"/>
                    <a:pt x="8" y="39"/>
                    <a:pt x="8" y="39"/>
                  </a:cubicBezTo>
                  <a:cubicBezTo>
                    <a:pt x="19" y="39"/>
                    <a:pt x="19" y="39"/>
                    <a:pt x="19" y="39"/>
                  </a:cubicBezTo>
                  <a:lnTo>
                    <a:pt x="19" y="47"/>
                  </a:lnTo>
                  <a:close/>
                  <a:moveTo>
                    <a:pt x="57" y="39"/>
                  </a:moveTo>
                  <a:cubicBezTo>
                    <a:pt x="59" y="39"/>
                    <a:pt x="61" y="41"/>
                    <a:pt x="61" y="43"/>
                  </a:cubicBezTo>
                  <a:cubicBezTo>
                    <a:pt x="61" y="46"/>
                    <a:pt x="59" y="47"/>
                    <a:pt x="57" y="47"/>
                  </a:cubicBezTo>
                  <a:cubicBezTo>
                    <a:pt x="48" y="47"/>
                    <a:pt x="48" y="47"/>
                    <a:pt x="48" y="47"/>
                  </a:cubicBezTo>
                  <a:cubicBezTo>
                    <a:pt x="45" y="47"/>
                    <a:pt x="44" y="46"/>
                    <a:pt x="44" y="43"/>
                  </a:cubicBezTo>
                  <a:cubicBezTo>
                    <a:pt x="44" y="41"/>
                    <a:pt x="45" y="39"/>
                    <a:pt x="48" y="39"/>
                  </a:cubicBezTo>
                  <a:lnTo>
                    <a:pt x="57" y="39"/>
                  </a:lnTo>
                  <a:close/>
                  <a:moveTo>
                    <a:pt x="8" y="71"/>
                  </a:moveTo>
                  <a:cubicBezTo>
                    <a:pt x="19" y="71"/>
                    <a:pt x="19" y="71"/>
                    <a:pt x="19" y="71"/>
                  </a:cubicBezTo>
                  <a:cubicBezTo>
                    <a:pt x="19" y="79"/>
                    <a:pt x="19" y="79"/>
                    <a:pt x="19" y="79"/>
                  </a:cubicBezTo>
                  <a:cubicBezTo>
                    <a:pt x="8" y="79"/>
                    <a:pt x="8" y="79"/>
                    <a:pt x="8" y="79"/>
                  </a:cubicBezTo>
                  <a:lnTo>
                    <a:pt x="8" y="71"/>
                  </a:lnTo>
                  <a:close/>
                  <a:moveTo>
                    <a:pt x="8" y="71"/>
                  </a:moveTo>
                  <a:cubicBezTo>
                    <a:pt x="8" y="71"/>
                    <a:pt x="8" y="71"/>
                    <a:pt x="8" y="7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8" name="Google Shape;1426;p55">
            <a:extLst>
              <a:ext uri="{FF2B5EF4-FFF2-40B4-BE49-F238E27FC236}">
                <a16:creationId xmlns:a16="http://schemas.microsoft.com/office/drawing/2014/main" xmlns="" id="{386FE94A-B9ED-34AB-BC9C-733BC89158FE}"/>
              </a:ext>
            </a:extLst>
          </p:cNvPr>
          <p:cNvSpPr txBox="1">
            <a:spLocks/>
          </p:cNvSpPr>
          <p:nvPr/>
        </p:nvSpPr>
        <p:spPr>
          <a:xfrm>
            <a:off x="1283505" y="3547749"/>
            <a:ext cx="2679340" cy="381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t>API’s used</a:t>
            </a:r>
          </a:p>
        </p:txBody>
      </p:sp>
      <p:sp>
        <p:nvSpPr>
          <p:cNvPr id="49" name="Google Shape;1426;p55">
            <a:extLst>
              <a:ext uri="{FF2B5EF4-FFF2-40B4-BE49-F238E27FC236}">
                <a16:creationId xmlns:a16="http://schemas.microsoft.com/office/drawing/2014/main" xmlns="" id="{09158948-9A7E-53E7-CD49-1E386B351979}"/>
              </a:ext>
            </a:extLst>
          </p:cNvPr>
          <p:cNvSpPr txBox="1">
            <a:spLocks/>
          </p:cNvSpPr>
          <p:nvPr/>
        </p:nvSpPr>
        <p:spPr>
          <a:xfrm>
            <a:off x="1335232" y="3969497"/>
            <a:ext cx="3061507" cy="381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t>Diagram analysis of final Output </a:t>
            </a:r>
          </a:p>
        </p:txBody>
      </p:sp>
      <p:grpSp>
        <p:nvGrpSpPr>
          <p:cNvPr id="50" name="Google Shape;2027;p81">
            <a:extLst>
              <a:ext uri="{FF2B5EF4-FFF2-40B4-BE49-F238E27FC236}">
                <a16:creationId xmlns:a16="http://schemas.microsoft.com/office/drawing/2014/main" xmlns="" id="{71A5EED7-C82A-D6D6-357A-88ABA2A14A9D}"/>
              </a:ext>
            </a:extLst>
          </p:cNvPr>
          <p:cNvGrpSpPr/>
          <p:nvPr/>
        </p:nvGrpSpPr>
        <p:grpSpPr>
          <a:xfrm>
            <a:off x="801063" y="1943655"/>
            <a:ext cx="339481" cy="311580"/>
            <a:chOff x="7761031" y="2961302"/>
            <a:chExt cx="339481" cy="311580"/>
          </a:xfrm>
        </p:grpSpPr>
        <p:sp>
          <p:nvSpPr>
            <p:cNvPr id="51" name="Google Shape;2028;p81">
              <a:extLst>
                <a:ext uri="{FF2B5EF4-FFF2-40B4-BE49-F238E27FC236}">
                  <a16:creationId xmlns:a16="http://schemas.microsoft.com/office/drawing/2014/main" xmlns="" id="{C0DCB473-31D9-BF53-03D4-1FE2611D7462}"/>
                </a:ext>
              </a:extLst>
            </p:cNvPr>
            <p:cNvSpPr/>
            <p:nvPr/>
          </p:nvSpPr>
          <p:spPr>
            <a:xfrm>
              <a:off x="7761031" y="2961302"/>
              <a:ext cx="339481" cy="311580"/>
            </a:xfrm>
            <a:custGeom>
              <a:avLst/>
              <a:gdLst/>
              <a:ahLst/>
              <a:cxnLst/>
              <a:rect l="l" t="t" r="r" b="b"/>
              <a:pathLst>
                <a:path w="123" h="113" extrusionOk="0">
                  <a:moveTo>
                    <a:pt x="112" y="0"/>
                  </a:moveTo>
                  <a:cubicBezTo>
                    <a:pt x="10" y="0"/>
                    <a:pt x="10" y="0"/>
                    <a:pt x="10" y="0"/>
                  </a:cubicBezTo>
                  <a:cubicBezTo>
                    <a:pt x="5" y="0"/>
                    <a:pt x="0" y="5"/>
                    <a:pt x="0" y="10"/>
                  </a:cubicBezTo>
                  <a:cubicBezTo>
                    <a:pt x="0" y="103"/>
                    <a:pt x="0" y="103"/>
                    <a:pt x="0" y="103"/>
                  </a:cubicBezTo>
                  <a:cubicBezTo>
                    <a:pt x="0" y="109"/>
                    <a:pt x="5" y="113"/>
                    <a:pt x="10" y="113"/>
                  </a:cubicBezTo>
                  <a:cubicBezTo>
                    <a:pt x="112" y="113"/>
                    <a:pt x="112" y="113"/>
                    <a:pt x="112" y="113"/>
                  </a:cubicBezTo>
                  <a:cubicBezTo>
                    <a:pt x="118" y="113"/>
                    <a:pt x="123" y="109"/>
                    <a:pt x="123" y="103"/>
                  </a:cubicBezTo>
                  <a:cubicBezTo>
                    <a:pt x="123" y="10"/>
                    <a:pt x="123" y="10"/>
                    <a:pt x="123" y="10"/>
                  </a:cubicBezTo>
                  <a:cubicBezTo>
                    <a:pt x="123" y="5"/>
                    <a:pt x="118" y="0"/>
                    <a:pt x="112" y="0"/>
                  </a:cubicBezTo>
                  <a:close/>
                  <a:moveTo>
                    <a:pt x="116" y="103"/>
                  </a:moveTo>
                  <a:cubicBezTo>
                    <a:pt x="116" y="105"/>
                    <a:pt x="114" y="106"/>
                    <a:pt x="112" y="106"/>
                  </a:cubicBezTo>
                  <a:cubicBezTo>
                    <a:pt x="10" y="106"/>
                    <a:pt x="10" y="106"/>
                    <a:pt x="10" y="106"/>
                  </a:cubicBezTo>
                  <a:cubicBezTo>
                    <a:pt x="9" y="106"/>
                    <a:pt x="7" y="105"/>
                    <a:pt x="7" y="103"/>
                  </a:cubicBezTo>
                  <a:cubicBezTo>
                    <a:pt x="7" y="36"/>
                    <a:pt x="7" y="36"/>
                    <a:pt x="7" y="36"/>
                  </a:cubicBezTo>
                  <a:cubicBezTo>
                    <a:pt x="116" y="36"/>
                    <a:pt x="116" y="36"/>
                    <a:pt x="116" y="36"/>
                  </a:cubicBezTo>
                  <a:lnTo>
                    <a:pt x="116" y="103"/>
                  </a:lnTo>
                  <a:close/>
                  <a:moveTo>
                    <a:pt x="116" y="29"/>
                  </a:moveTo>
                  <a:cubicBezTo>
                    <a:pt x="7" y="29"/>
                    <a:pt x="7" y="29"/>
                    <a:pt x="7" y="29"/>
                  </a:cubicBezTo>
                  <a:cubicBezTo>
                    <a:pt x="7" y="10"/>
                    <a:pt x="7" y="10"/>
                    <a:pt x="7" y="10"/>
                  </a:cubicBezTo>
                  <a:cubicBezTo>
                    <a:pt x="7" y="9"/>
                    <a:pt x="9" y="7"/>
                    <a:pt x="10" y="7"/>
                  </a:cubicBezTo>
                  <a:cubicBezTo>
                    <a:pt x="112" y="7"/>
                    <a:pt x="112" y="7"/>
                    <a:pt x="112" y="7"/>
                  </a:cubicBezTo>
                  <a:cubicBezTo>
                    <a:pt x="114" y="7"/>
                    <a:pt x="116" y="9"/>
                    <a:pt x="116" y="10"/>
                  </a:cubicBezTo>
                  <a:lnTo>
                    <a:pt x="116" y="29"/>
                  </a:lnTo>
                  <a:close/>
                  <a:moveTo>
                    <a:pt x="116" y="29"/>
                  </a:moveTo>
                  <a:cubicBezTo>
                    <a:pt x="116" y="29"/>
                    <a:pt x="116" y="29"/>
                    <a:pt x="116" y="29"/>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2029;p81">
              <a:extLst>
                <a:ext uri="{FF2B5EF4-FFF2-40B4-BE49-F238E27FC236}">
                  <a16:creationId xmlns:a16="http://schemas.microsoft.com/office/drawing/2014/main" xmlns="" id="{2DEA802E-81FF-1D9B-8FE7-6783DCCF8F7D}"/>
                </a:ext>
              </a:extLst>
            </p:cNvPr>
            <p:cNvSpPr/>
            <p:nvPr/>
          </p:nvSpPr>
          <p:spPr>
            <a:xfrm>
              <a:off x="7901706" y="3079889"/>
              <a:ext cx="58130" cy="69757"/>
            </a:xfrm>
            <a:custGeom>
              <a:avLst/>
              <a:gdLst/>
              <a:ahLst/>
              <a:cxnLst/>
              <a:rect l="l" t="t" r="r" b="b"/>
              <a:pathLst>
                <a:path w="21" h="25" extrusionOk="0">
                  <a:moveTo>
                    <a:pt x="10" y="25"/>
                  </a:moveTo>
                  <a:cubicBezTo>
                    <a:pt x="16" y="25"/>
                    <a:pt x="21" y="20"/>
                    <a:pt x="21" y="14"/>
                  </a:cubicBezTo>
                  <a:cubicBezTo>
                    <a:pt x="21" y="11"/>
                    <a:pt x="21" y="11"/>
                    <a:pt x="21" y="11"/>
                  </a:cubicBezTo>
                  <a:cubicBezTo>
                    <a:pt x="21" y="5"/>
                    <a:pt x="16" y="0"/>
                    <a:pt x="10" y="0"/>
                  </a:cubicBezTo>
                  <a:cubicBezTo>
                    <a:pt x="4" y="0"/>
                    <a:pt x="0" y="5"/>
                    <a:pt x="0" y="11"/>
                  </a:cubicBezTo>
                  <a:cubicBezTo>
                    <a:pt x="0" y="14"/>
                    <a:pt x="0" y="14"/>
                    <a:pt x="0" y="14"/>
                  </a:cubicBezTo>
                  <a:cubicBezTo>
                    <a:pt x="0" y="20"/>
                    <a:pt x="4" y="25"/>
                    <a:pt x="10" y="25"/>
                  </a:cubicBezTo>
                  <a:close/>
                  <a:moveTo>
                    <a:pt x="7" y="11"/>
                  </a:moveTo>
                  <a:cubicBezTo>
                    <a:pt x="7" y="9"/>
                    <a:pt x="8" y="7"/>
                    <a:pt x="10" y="7"/>
                  </a:cubicBezTo>
                  <a:cubicBezTo>
                    <a:pt x="12" y="7"/>
                    <a:pt x="14" y="9"/>
                    <a:pt x="14" y="11"/>
                  </a:cubicBezTo>
                  <a:cubicBezTo>
                    <a:pt x="14" y="14"/>
                    <a:pt x="14" y="14"/>
                    <a:pt x="14" y="14"/>
                  </a:cubicBezTo>
                  <a:cubicBezTo>
                    <a:pt x="14" y="16"/>
                    <a:pt x="12" y="18"/>
                    <a:pt x="10" y="18"/>
                  </a:cubicBezTo>
                  <a:cubicBezTo>
                    <a:pt x="8" y="18"/>
                    <a:pt x="7" y="16"/>
                    <a:pt x="7" y="14"/>
                  </a:cubicBezTo>
                  <a:lnTo>
                    <a:pt x="7" y="11"/>
                  </a:lnTo>
                  <a:close/>
                  <a:moveTo>
                    <a:pt x="7" y="11"/>
                  </a:moveTo>
                  <a:cubicBezTo>
                    <a:pt x="7" y="11"/>
                    <a:pt x="7" y="11"/>
                    <a:pt x="7" y="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2030;p81">
              <a:extLst>
                <a:ext uri="{FF2B5EF4-FFF2-40B4-BE49-F238E27FC236}">
                  <a16:creationId xmlns:a16="http://schemas.microsoft.com/office/drawing/2014/main" xmlns="" id="{6BD4AA1F-1F3B-554E-1FB5-2ECCB400CA71}"/>
                </a:ext>
              </a:extLst>
            </p:cNvPr>
            <p:cNvSpPr/>
            <p:nvPr/>
          </p:nvSpPr>
          <p:spPr>
            <a:xfrm>
              <a:off x="7800560" y="3079889"/>
              <a:ext cx="32553" cy="69757"/>
            </a:xfrm>
            <a:custGeom>
              <a:avLst/>
              <a:gdLst/>
              <a:ahLst/>
              <a:cxnLst/>
              <a:rect l="l" t="t" r="r" b="b"/>
              <a:pathLst>
                <a:path w="12" h="25" extrusionOk="0">
                  <a:moveTo>
                    <a:pt x="4" y="7"/>
                  </a:moveTo>
                  <a:cubicBezTo>
                    <a:pt x="4" y="7"/>
                    <a:pt x="4" y="7"/>
                    <a:pt x="4" y="7"/>
                  </a:cubicBezTo>
                  <a:cubicBezTo>
                    <a:pt x="4" y="21"/>
                    <a:pt x="4" y="21"/>
                    <a:pt x="4" y="21"/>
                  </a:cubicBezTo>
                  <a:cubicBezTo>
                    <a:pt x="4" y="23"/>
                    <a:pt x="6" y="25"/>
                    <a:pt x="8" y="25"/>
                  </a:cubicBezTo>
                  <a:cubicBezTo>
                    <a:pt x="10" y="25"/>
                    <a:pt x="12" y="23"/>
                    <a:pt x="12" y="21"/>
                  </a:cubicBezTo>
                  <a:cubicBezTo>
                    <a:pt x="12" y="4"/>
                    <a:pt x="12" y="4"/>
                    <a:pt x="12" y="4"/>
                  </a:cubicBezTo>
                  <a:cubicBezTo>
                    <a:pt x="12" y="2"/>
                    <a:pt x="10" y="0"/>
                    <a:pt x="8" y="0"/>
                  </a:cubicBezTo>
                  <a:cubicBezTo>
                    <a:pt x="8" y="0"/>
                    <a:pt x="8" y="0"/>
                    <a:pt x="8" y="0"/>
                  </a:cubicBezTo>
                  <a:cubicBezTo>
                    <a:pt x="8" y="0"/>
                    <a:pt x="8" y="0"/>
                    <a:pt x="8" y="0"/>
                  </a:cubicBezTo>
                  <a:cubicBezTo>
                    <a:pt x="4" y="0"/>
                    <a:pt x="4" y="0"/>
                    <a:pt x="4" y="0"/>
                  </a:cubicBezTo>
                  <a:cubicBezTo>
                    <a:pt x="2" y="0"/>
                    <a:pt x="0" y="2"/>
                    <a:pt x="0" y="4"/>
                  </a:cubicBezTo>
                  <a:cubicBezTo>
                    <a:pt x="0" y="6"/>
                    <a:pt x="2" y="7"/>
                    <a:pt x="4" y="7"/>
                  </a:cubicBezTo>
                  <a:close/>
                  <a:moveTo>
                    <a:pt x="4" y="7"/>
                  </a:moveTo>
                  <a:cubicBezTo>
                    <a:pt x="4" y="7"/>
                    <a:pt x="4" y="7"/>
                    <a:pt x="4" y="7"/>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2031;p81">
              <a:extLst>
                <a:ext uri="{FF2B5EF4-FFF2-40B4-BE49-F238E27FC236}">
                  <a16:creationId xmlns:a16="http://schemas.microsoft.com/office/drawing/2014/main" xmlns="" id="{3D480FC6-1688-A542-A097-9B0FE5AC3A65}"/>
                </a:ext>
              </a:extLst>
            </p:cNvPr>
            <p:cNvSpPr/>
            <p:nvPr/>
          </p:nvSpPr>
          <p:spPr>
            <a:xfrm>
              <a:off x="7800560" y="3165922"/>
              <a:ext cx="60456" cy="68595"/>
            </a:xfrm>
            <a:custGeom>
              <a:avLst/>
              <a:gdLst/>
              <a:ahLst/>
              <a:cxnLst/>
              <a:rect l="l" t="t" r="r" b="b"/>
              <a:pathLst>
                <a:path w="22" h="25" extrusionOk="0">
                  <a:moveTo>
                    <a:pt x="11" y="25"/>
                  </a:moveTo>
                  <a:cubicBezTo>
                    <a:pt x="17" y="25"/>
                    <a:pt x="22" y="20"/>
                    <a:pt x="22" y="14"/>
                  </a:cubicBezTo>
                  <a:cubicBezTo>
                    <a:pt x="22" y="11"/>
                    <a:pt x="22" y="11"/>
                    <a:pt x="22" y="11"/>
                  </a:cubicBezTo>
                  <a:cubicBezTo>
                    <a:pt x="22" y="5"/>
                    <a:pt x="17" y="0"/>
                    <a:pt x="11" y="0"/>
                  </a:cubicBezTo>
                  <a:cubicBezTo>
                    <a:pt x="5" y="0"/>
                    <a:pt x="0" y="5"/>
                    <a:pt x="0" y="11"/>
                  </a:cubicBezTo>
                  <a:cubicBezTo>
                    <a:pt x="0" y="14"/>
                    <a:pt x="0" y="14"/>
                    <a:pt x="0" y="14"/>
                  </a:cubicBezTo>
                  <a:cubicBezTo>
                    <a:pt x="0" y="20"/>
                    <a:pt x="5" y="25"/>
                    <a:pt x="11" y="25"/>
                  </a:cubicBezTo>
                  <a:close/>
                  <a:moveTo>
                    <a:pt x="8" y="11"/>
                  </a:moveTo>
                  <a:cubicBezTo>
                    <a:pt x="8" y="9"/>
                    <a:pt x="9" y="8"/>
                    <a:pt x="11" y="8"/>
                  </a:cubicBezTo>
                  <a:cubicBezTo>
                    <a:pt x="13" y="8"/>
                    <a:pt x="15" y="9"/>
                    <a:pt x="15" y="11"/>
                  </a:cubicBezTo>
                  <a:cubicBezTo>
                    <a:pt x="15" y="14"/>
                    <a:pt x="15" y="14"/>
                    <a:pt x="15" y="14"/>
                  </a:cubicBezTo>
                  <a:cubicBezTo>
                    <a:pt x="15" y="16"/>
                    <a:pt x="13" y="18"/>
                    <a:pt x="11" y="18"/>
                  </a:cubicBezTo>
                  <a:cubicBezTo>
                    <a:pt x="9" y="18"/>
                    <a:pt x="8" y="16"/>
                    <a:pt x="8" y="14"/>
                  </a:cubicBezTo>
                  <a:lnTo>
                    <a:pt x="8" y="11"/>
                  </a:lnTo>
                  <a:close/>
                  <a:moveTo>
                    <a:pt x="8" y="11"/>
                  </a:moveTo>
                  <a:cubicBezTo>
                    <a:pt x="8" y="11"/>
                    <a:pt x="8" y="11"/>
                    <a:pt x="8" y="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2032;p81">
              <a:extLst>
                <a:ext uri="{FF2B5EF4-FFF2-40B4-BE49-F238E27FC236}">
                  <a16:creationId xmlns:a16="http://schemas.microsoft.com/office/drawing/2014/main" xmlns="" id="{E2425FB6-2FB6-123C-B22E-3EBCF9BCD4A8}"/>
                </a:ext>
              </a:extLst>
            </p:cNvPr>
            <p:cNvSpPr/>
            <p:nvPr/>
          </p:nvSpPr>
          <p:spPr>
            <a:xfrm>
              <a:off x="7901706" y="3165922"/>
              <a:ext cx="58130" cy="68595"/>
            </a:xfrm>
            <a:custGeom>
              <a:avLst/>
              <a:gdLst/>
              <a:ahLst/>
              <a:cxnLst/>
              <a:rect l="l" t="t" r="r" b="b"/>
              <a:pathLst>
                <a:path w="21" h="25" extrusionOk="0">
                  <a:moveTo>
                    <a:pt x="10" y="25"/>
                  </a:moveTo>
                  <a:cubicBezTo>
                    <a:pt x="16" y="25"/>
                    <a:pt x="21" y="20"/>
                    <a:pt x="21" y="14"/>
                  </a:cubicBezTo>
                  <a:cubicBezTo>
                    <a:pt x="21" y="11"/>
                    <a:pt x="21" y="11"/>
                    <a:pt x="21" y="11"/>
                  </a:cubicBezTo>
                  <a:cubicBezTo>
                    <a:pt x="21" y="5"/>
                    <a:pt x="16" y="0"/>
                    <a:pt x="10" y="0"/>
                  </a:cubicBezTo>
                  <a:cubicBezTo>
                    <a:pt x="4" y="0"/>
                    <a:pt x="0" y="5"/>
                    <a:pt x="0" y="11"/>
                  </a:cubicBezTo>
                  <a:cubicBezTo>
                    <a:pt x="0" y="14"/>
                    <a:pt x="0" y="14"/>
                    <a:pt x="0" y="14"/>
                  </a:cubicBezTo>
                  <a:cubicBezTo>
                    <a:pt x="0" y="20"/>
                    <a:pt x="4" y="25"/>
                    <a:pt x="10" y="25"/>
                  </a:cubicBezTo>
                  <a:close/>
                  <a:moveTo>
                    <a:pt x="7" y="11"/>
                  </a:moveTo>
                  <a:cubicBezTo>
                    <a:pt x="7" y="9"/>
                    <a:pt x="8" y="8"/>
                    <a:pt x="10" y="8"/>
                  </a:cubicBezTo>
                  <a:cubicBezTo>
                    <a:pt x="12" y="8"/>
                    <a:pt x="14" y="9"/>
                    <a:pt x="14" y="11"/>
                  </a:cubicBezTo>
                  <a:cubicBezTo>
                    <a:pt x="14" y="14"/>
                    <a:pt x="14" y="14"/>
                    <a:pt x="14" y="14"/>
                  </a:cubicBezTo>
                  <a:cubicBezTo>
                    <a:pt x="14" y="16"/>
                    <a:pt x="12" y="18"/>
                    <a:pt x="10" y="18"/>
                  </a:cubicBezTo>
                  <a:cubicBezTo>
                    <a:pt x="8" y="18"/>
                    <a:pt x="7" y="16"/>
                    <a:pt x="7" y="14"/>
                  </a:cubicBezTo>
                  <a:lnTo>
                    <a:pt x="7" y="11"/>
                  </a:lnTo>
                  <a:close/>
                  <a:moveTo>
                    <a:pt x="7" y="11"/>
                  </a:moveTo>
                  <a:cubicBezTo>
                    <a:pt x="7" y="11"/>
                    <a:pt x="7" y="11"/>
                    <a:pt x="7" y="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2033;p81">
              <a:extLst>
                <a:ext uri="{FF2B5EF4-FFF2-40B4-BE49-F238E27FC236}">
                  <a16:creationId xmlns:a16="http://schemas.microsoft.com/office/drawing/2014/main" xmlns="" id="{987376B1-404A-0E27-EFDA-7B87C4055FEB}"/>
                </a:ext>
              </a:extLst>
            </p:cNvPr>
            <p:cNvSpPr/>
            <p:nvPr/>
          </p:nvSpPr>
          <p:spPr>
            <a:xfrm>
              <a:off x="7863340" y="3165922"/>
              <a:ext cx="30228" cy="68595"/>
            </a:xfrm>
            <a:custGeom>
              <a:avLst/>
              <a:gdLst/>
              <a:ahLst/>
              <a:cxnLst/>
              <a:rect l="l" t="t" r="r" b="b"/>
              <a:pathLst>
                <a:path w="11" h="25" extrusionOk="0">
                  <a:moveTo>
                    <a:pt x="7" y="0"/>
                  </a:moveTo>
                  <a:cubicBezTo>
                    <a:pt x="7" y="0"/>
                    <a:pt x="7" y="0"/>
                    <a:pt x="7" y="0"/>
                  </a:cubicBezTo>
                  <a:cubicBezTo>
                    <a:pt x="7" y="0"/>
                    <a:pt x="7" y="0"/>
                    <a:pt x="7" y="0"/>
                  </a:cubicBezTo>
                  <a:cubicBezTo>
                    <a:pt x="3" y="0"/>
                    <a:pt x="3" y="0"/>
                    <a:pt x="3" y="0"/>
                  </a:cubicBezTo>
                  <a:cubicBezTo>
                    <a:pt x="1" y="0"/>
                    <a:pt x="0" y="2"/>
                    <a:pt x="0" y="4"/>
                  </a:cubicBezTo>
                  <a:cubicBezTo>
                    <a:pt x="0" y="6"/>
                    <a:pt x="1" y="8"/>
                    <a:pt x="3" y="8"/>
                  </a:cubicBezTo>
                  <a:cubicBezTo>
                    <a:pt x="4" y="8"/>
                    <a:pt x="4" y="8"/>
                    <a:pt x="4" y="8"/>
                  </a:cubicBezTo>
                  <a:cubicBezTo>
                    <a:pt x="4" y="22"/>
                    <a:pt x="4" y="22"/>
                    <a:pt x="4" y="22"/>
                  </a:cubicBezTo>
                  <a:cubicBezTo>
                    <a:pt x="4" y="23"/>
                    <a:pt x="5" y="25"/>
                    <a:pt x="7" y="25"/>
                  </a:cubicBezTo>
                  <a:cubicBezTo>
                    <a:pt x="9" y="25"/>
                    <a:pt x="11" y="23"/>
                    <a:pt x="11" y="22"/>
                  </a:cubicBezTo>
                  <a:cubicBezTo>
                    <a:pt x="11" y="4"/>
                    <a:pt x="11" y="4"/>
                    <a:pt x="11" y="4"/>
                  </a:cubicBezTo>
                  <a:cubicBezTo>
                    <a:pt x="11" y="2"/>
                    <a:pt x="9" y="0"/>
                    <a:pt x="7" y="0"/>
                  </a:cubicBezTo>
                  <a:close/>
                  <a:moveTo>
                    <a:pt x="7" y="0"/>
                  </a:moveTo>
                  <a:cubicBezTo>
                    <a:pt x="7" y="0"/>
                    <a:pt x="7" y="0"/>
                    <a:pt x="7"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2034;p81">
              <a:extLst>
                <a:ext uri="{FF2B5EF4-FFF2-40B4-BE49-F238E27FC236}">
                  <a16:creationId xmlns:a16="http://schemas.microsoft.com/office/drawing/2014/main" xmlns="" id="{A1F98F92-7965-F5B6-6B3C-8ABA95C6F040}"/>
                </a:ext>
              </a:extLst>
            </p:cNvPr>
            <p:cNvSpPr/>
            <p:nvPr/>
          </p:nvSpPr>
          <p:spPr>
            <a:xfrm>
              <a:off x="7963325" y="3165922"/>
              <a:ext cx="30228" cy="68595"/>
            </a:xfrm>
            <a:custGeom>
              <a:avLst/>
              <a:gdLst/>
              <a:ahLst/>
              <a:cxnLst/>
              <a:rect l="l" t="t" r="r" b="b"/>
              <a:pathLst>
                <a:path w="11" h="25" extrusionOk="0">
                  <a:moveTo>
                    <a:pt x="3" y="8"/>
                  </a:moveTo>
                  <a:cubicBezTo>
                    <a:pt x="4" y="8"/>
                    <a:pt x="4" y="8"/>
                    <a:pt x="4" y="8"/>
                  </a:cubicBezTo>
                  <a:cubicBezTo>
                    <a:pt x="4" y="22"/>
                    <a:pt x="4" y="22"/>
                    <a:pt x="4" y="22"/>
                  </a:cubicBezTo>
                  <a:cubicBezTo>
                    <a:pt x="4" y="23"/>
                    <a:pt x="6" y="25"/>
                    <a:pt x="8" y="25"/>
                  </a:cubicBezTo>
                  <a:cubicBezTo>
                    <a:pt x="10" y="25"/>
                    <a:pt x="11" y="23"/>
                    <a:pt x="11" y="22"/>
                  </a:cubicBezTo>
                  <a:cubicBezTo>
                    <a:pt x="11" y="4"/>
                    <a:pt x="11" y="4"/>
                    <a:pt x="11" y="4"/>
                  </a:cubicBezTo>
                  <a:cubicBezTo>
                    <a:pt x="11" y="2"/>
                    <a:pt x="10" y="0"/>
                    <a:pt x="8" y="0"/>
                  </a:cubicBezTo>
                  <a:cubicBezTo>
                    <a:pt x="8" y="0"/>
                    <a:pt x="8" y="0"/>
                    <a:pt x="8" y="0"/>
                  </a:cubicBezTo>
                  <a:cubicBezTo>
                    <a:pt x="7" y="0"/>
                    <a:pt x="7" y="0"/>
                    <a:pt x="7" y="0"/>
                  </a:cubicBezTo>
                  <a:cubicBezTo>
                    <a:pt x="3" y="0"/>
                    <a:pt x="3" y="0"/>
                    <a:pt x="3" y="0"/>
                  </a:cubicBezTo>
                  <a:cubicBezTo>
                    <a:pt x="1" y="0"/>
                    <a:pt x="0" y="2"/>
                    <a:pt x="0" y="4"/>
                  </a:cubicBezTo>
                  <a:cubicBezTo>
                    <a:pt x="0" y="6"/>
                    <a:pt x="1" y="8"/>
                    <a:pt x="3" y="8"/>
                  </a:cubicBezTo>
                  <a:close/>
                  <a:moveTo>
                    <a:pt x="3" y="8"/>
                  </a:moveTo>
                  <a:cubicBezTo>
                    <a:pt x="3" y="8"/>
                    <a:pt x="3" y="8"/>
                    <a:pt x="3" y="8"/>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2035;p81">
              <a:extLst>
                <a:ext uri="{FF2B5EF4-FFF2-40B4-BE49-F238E27FC236}">
                  <a16:creationId xmlns:a16="http://schemas.microsoft.com/office/drawing/2014/main" xmlns="" id="{74B05FAB-A15C-9980-4343-0CEDDB2C7853}"/>
                </a:ext>
              </a:extLst>
            </p:cNvPr>
            <p:cNvSpPr/>
            <p:nvPr/>
          </p:nvSpPr>
          <p:spPr>
            <a:xfrm>
              <a:off x="8001690" y="3165922"/>
              <a:ext cx="58130" cy="68595"/>
            </a:xfrm>
            <a:custGeom>
              <a:avLst/>
              <a:gdLst/>
              <a:ahLst/>
              <a:cxnLst/>
              <a:rect l="l" t="t" r="r" b="b"/>
              <a:pathLst>
                <a:path w="21" h="25" extrusionOk="0">
                  <a:moveTo>
                    <a:pt x="11" y="25"/>
                  </a:moveTo>
                  <a:cubicBezTo>
                    <a:pt x="16" y="25"/>
                    <a:pt x="21" y="20"/>
                    <a:pt x="21" y="14"/>
                  </a:cubicBezTo>
                  <a:cubicBezTo>
                    <a:pt x="21" y="11"/>
                    <a:pt x="21" y="11"/>
                    <a:pt x="21" y="11"/>
                  </a:cubicBezTo>
                  <a:cubicBezTo>
                    <a:pt x="21" y="5"/>
                    <a:pt x="16" y="0"/>
                    <a:pt x="11" y="0"/>
                  </a:cubicBezTo>
                  <a:cubicBezTo>
                    <a:pt x="5" y="0"/>
                    <a:pt x="0" y="5"/>
                    <a:pt x="0" y="11"/>
                  </a:cubicBezTo>
                  <a:cubicBezTo>
                    <a:pt x="0" y="14"/>
                    <a:pt x="0" y="14"/>
                    <a:pt x="0" y="14"/>
                  </a:cubicBezTo>
                  <a:cubicBezTo>
                    <a:pt x="0" y="20"/>
                    <a:pt x="5" y="25"/>
                    <a:pt x="11" y="25"/>
                  </a:cubicBezTo>
                  <a:close/>
                  <a:moveTo>
                    <a:pt x="7" y="11"/>
                  </a:moveTo>
                  <a:cubicBezTo>
                    <a:pt x="7" y="9"/>
                    <a:pt x="9" y="8"/>
                    <a:pt x="11" y="8"/>
                  </a:cubicBezTo>
                  <a:cubicBezTo>
                    <a:pt x="13" y="8"/>
                    <a:pt x="14" y="9"/>
                    <a:pt x="14" y="11"/>
                  </a:cubicBezTo>
                  <a:cubicBezTo>
                    <a:pt x="14" y="14"/>
                    <a:pt x="14" y="14"/>
                    <a:pt x="14" y="14"/>
                  </a:cubicBezTo>
                  <a:cubicBezTo>
                    <a:pt x="14" y="16"/>
                    <a:pt x="13" y="18"/>
                    <a:pt x="11" y="18"/>
                  </a:cubicBezTo>
                  <a:cubicBezTo>
                    <a:pt x="9" y="18"/>
                    <a:pt x="7" y="16"/>
                    <a:pt x="7" y="14"/>
                  </a:cubicBezTo>
                  <a:lnTo>
                    <a:pt x="7" y="11"/>
                  </a:lnTo>
                  <a:close/>
                  <a:moveTo>
                    <a:pt x="7" y="11"/>
                  </a:moveTo>
                  <a:cubicBezTo>
                    <a:pt x="7" y="11"/>
                    <a:pt x="7" y="11"/>
                    <a:pt x="7" y="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2036;p81">
              <a:extLst>
                <a:ext uri="{FF2B5EF4-FFF2-40B4-BE49-F238E27FC236}">
                  <a16:creationId xmlns:a16="http://schemas.microsoft.com/office/drawing/2014/main" xmlns="" id="{2DB0E88A-862D-CAB8-5CFA-D027489E5768}"/>
                </a:ext>
              </a:extLst>
            </p:cNvPr>
            <p:cNvSpPr/>
            <p:nvPr/>
          </p:nvSpPr>
          <p:spPr>
            <a:xfrm>
              <a:off x="7835438" y="3079889"/>
              <a:ext cx="61619" cy="69757"/>
            </a:xfrm>
            <a:custGeom>
              <a:avLst/>
              <a:gdLst/>
              <a:ahLst/>
              <a:cxnLst/>
              <a:rect l="l" t="t" r="r" b="b"/>
              <a:pathLst>
                <a:path w="22" h="25" extrusionOk="0">
                  <a:moveTo>
                    <a:pt x="11" y="25"/>
                  </a:moveTo>
                  <a:cubicBezTo>
                    <a:pt x="17" y="25"/>
                    <a:pt x="22" y="20"/>
                    <a:pt x="22" y="14"/>
                  </a:cubicBezTo>
                  <a:cubicBezTo>
                    <a:pt x="22" y="11"/>
                    <a:pt x="22" y="11"/>
                    <a:pt x="22" y="11"/>
                  </a:cubicBezTo>
                  <a:cubicBezTo>
                    <a:pt x="22" y="5"/>
                    <a:pt x="17" y="0"/>
                    <a:pt x="11" y="0"/>
                  </a:cubicBezTo>
                  <a:cubicBezTo>
                    <a:pt x="5" y="0"/>
                    <a:pt x="0" y="5"/>
                    <a:pt x="0" y="11"/>
                  </a:cubicBezTo>
                  <a:cubicBezTo>
                    <a:pt x="0" y="14"/>
                    <a:pt x="0" y="14"/>
                    <a:pt x="0" y="14"/>
                  </a:cubicBezTo>
                  <a:cubicBezTo>
                    <a:pt x="0" y="20"/>
                    <a:pt x="5" y="25"/>
                    <a:pt x="11" y="25"/>
                  </a:cubicBezTo>
                  <a:close/>
                  <a:moveTo>
                    <a:pt x="7" y="11"/>
                  </a:moveTo>
                  <a:cubicBezTo>
                    <a:pt x="7" y="9"/>
                    <a:pt x="9" y="7"/>
                    <a:pt x="11" y="7"/>
                  </a:cubicBezTo>
                  <a:cubicBezTo>
                    <a:pt x="13" y="7"/>
                    <a:pt x="15" y="9"/>
                    <a:pt x="15" y="11"/>
                  </a:cubicBezTo>
                  <a:cubicBezTo>
                    <a:pt x="15" y="14"/>
                    <a:pt x="15" y="14"/>
                    <a:pt x="15" y="14"/>
                  </a:cubicBezTo>
                  <a:cubicBezTo>
                    <a:pt x="15" y="16"/>
                    <a:pt x="13" y="18"/>
                    <a:pt x="11" y="18"/>
                  </a:cubicBezTo>
                  <a:cubicBezTo>
                    <a:pt x="9" y="18"/>
                    <a:pt x="7" y="16"/>
                    <a:pt x="7" y="14"/>
                  </a:cubicBezTo>
                  <a:lnTo>
                    <a:pt x="7" y="11"/>
                  </a:lnTo>
                  <a:close/>
                  <a:moveTo>
                    <a:pt x="7" y="11"/>
                  </a:moveTo>
                  <a:cubicBezTo>
                    <a:pt x="7" y="11"/>
                    <a:pt x="7" y="11"/>
                    <a:pt x="7" y="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2037;p81">
              <a:extLst>
                <a:ext uri="{FF2B5EF4-FFF2-40B4-BE49-F238E27FC236}">
                  <a16:creationId xmlns:a16="http://schemas.microsoft.com/office/drawing/2014/main" xmlns="" id="{BF715689-1DEB-B08E-ECCA-2A476A97BAFA}"/>
                </a:ext>
              </a:extLst>
            </p:cNvPr>
            <p:cNvSpPr/>
            <p:nvPr/>
          </p:nvSpPr>
          <p:spPr>
            <a:xfrm>
              <a:off x="7963325" y="3079889"/>
              <a:ext cx="30228" cy="69757"/>
            </a:xfrm>
            <a:custGeom>
              <a:avLst/>
              <a:gdLst/>
              <a:ahLst/>
              <a:cxnLst/>
              <a:rect l="l" t="t" r="r" b="b"/>
              <a:pathLst>
                <a:path w="11" h="25" extrusionOk="0">
                  <a:moveTo>
                    <a:pt x="3" y="7"/>
                  </a:moveTo>
                  <a:cubicBezTo>
                    <a:pt x="4" y="7"/>
                    <a:pt x="4" y="7"/>
                    <a:pt x="4" y="7"/>
                  </a:cubicBezTo>
                  <a:cubicBezTo>
                    <a:pt x="4" y="21"/>
                    <a:pt x="4" y="21"/>
                    <a:pt x="4" y="21"/>
                  </a:cubicBezTo>
                  <a:cubicBezTo>
                    <a:pt x="4" y="23"/>
                    <a:pt x="6" y="25"/>
                    <a:pt x="8" y="25"/>
                  </a:cubicBezTo>
                  <a:cubicBezTo>
                    <a:pt x="10" y="25"/>
                    <a:pt x="11" y="23"/>
                    <a:pt x="11" y="21"/>
                  </a:cubicBezTo>
                  <a:cubicBezTo>
                    <a:pt x="11" y="4"/>
                    <a:pt x="11" y="4"/>
                    <a:pt x="11" y="4"/>
                  </a:cubicBezTo>
                  <a:cubicBezTo>
                    <a:pt x="11" y="2"/>
                    <a:pt x="10" y="0"/>
                    <a:pt x="8" y="0"/>
                  </a:cubicBezTo>
                  <a:cubicBezTo>
                    <a:pt x="8" y="0"/>
                    <a:pt x="8" y="0"/>
                    <a:pt x="8" y="0"/>
                  </a:cubicBezTo>
                  <a:cubicBezTo>
                    <a:pt x="7" y="0"/>
                    <a:pt x="7" y="0"/>
                    <a:pt x="7" y="0"/>
                  </a:cubicBezTo>
                  <a:cubicBezTo>
                    <a:pt x="3" y="0"/>
                    <a:pt x="3" y="0"/>
                    <a:pt x="3" y="0"/>
                  </a:cubicBezTo>
                  <a:cubicBezTo>
                    <a:pt x="1" y="0"/>
                    <a:pt x="0" y="2"/>
                    <a:pt x="0" y="4"/>
                  </a:cubicBezTo>
                  <a:cubicBezTo>
                    <a:pt x="0" y="6"/>
                    <a:pt x="1" y="7"/>
                    <a:pt x="3" y="7"/>
                  </a:cubicBezTo>
                  <a:close/>
                  <a:moveTo>
                    <a:pt x="3" y="7"/>
                  </a:moveTo>
                  <a:cubicBezTo>
                    <a:pt x="3" y="7"/>
                    <a:pt x="3" y="7"/>
                    <a:pt x="3" y="7"/>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2038;p81">
              <a:extLst>
                <a:ext uri="{FF2B5EF4-FFF2-40B4-BE49-F238E27FC236}">
                  <a16:creationId xmlns:a16="http://schemas.microsoft.com/office/drawing/2014/main" xmlns="" id="{7063AFFF-A4F7-5650-41E9-35C1DAB17D23}"/>
                </a:ext>
              </a:extLst>
            </p:cNvPr>
            <p:cNvSpPr/>
            <p:nvPr/>
          </p:nvSpPr>
          <p:spPr>
            <a:xfrm>
              <a:off x="8001690" y="3079889"/>
              <a:ext cx="58130" cy="69757"/>
            </a:xfrm>
            <a:custGeom>
              <a:avLst/>
              <a:gdLst/>
              <a:ahLst/>
              <a:cxnLst/>
              <a:rect l="l" t="t" r="r" b="b"/>
              <a:pathLst>
                <a:path w="21" h="25" extrusionOk="0">
                  <a:moveTo>
                    <a:pt x="11" y="25"/>
                  </a:moveTo>
                  <a:cubicBezTo>
                    <a:pt x="16" y="25"/>
                    <a:pt x="21" y="20"/>
                    <a:pt x="21" y="14"/>
                  </a:cubicBezTo>
                  <a:cubicBezTo>
                    <a:pt x="21" y="11"/>
                    <a:pt x="21" y="11"/>
                    <a:pt x="21" y="11"/>
                  </a:cubicBezTo>
                  <a:cubicBezTo>
                    <a:pt x="21" y="5"/>
                    <a:pt x="16" y="0"/>
                    <a:pt x="11" y="0"/>
                  </a:cubicBezTo>
                  <a:cubicBezTo>
                    <a:pt x="5" y="0"/>
                    <a:pt x="0" y="5"/>
                    <a:pt x="0" y="11"/>
                  </a:cubicBezTo>
                  <a:cubicBezTo>
                    <a:pt x="0" y="14"/>
                    <a:pt x="0" y="14"/>
                    <a:pt x="0" y="14"/>
                  </a:cubicBezTo>
                  <a:cubicBezTo>
                    <a:pt x="0" y="20"/>
                    <a:pt x="5" y="25"/>
                    <a:pt x="11" y="25"/>
                  </a:cubicBezTo>
                  <a:close/>
                  <a:moveTo>
                    <a:pt x="7" y="11"/>
                  </a:moveTo>
                  <a:cubicBezTo>
                    <a:pt x="7" y="9"/>
                    <a:pt x="9" y="7"/>
                    <a:pt x="11" y="7"/>
                  </a:cubicBezTo>
                  <a:cubicBezTo>
                    <a:pt x="13" y="7"/>
                    <a:pt x="14" y="9"/>
                    <a:pt x="14" y="11"/>
                  </a:cubicBezTo>
                  <a:cubicBezTo>
                    <a:pt x="14" y="14"/>
                    <a:pt x="14" y="14"/>
                    <a:pt x="14" y="14"/>
                  </a:cubicBezTo>
                  <a:cubicBezTo>
                    <a:pt x="14" y="16"/>
                    <a:pt x="13" y="18"/>
                    <a:pt x="11" y="18"/>
                  </a:cubicBezTo>
                  <a:cubicBezTo>
                    <a:pt x="9" y="18"/>
                    <a:pt x="7" y="16"/>
                    <a:pt x="7" y="14"/>
                  </a:cubicBezTo>
                  <a:lnTo>
                    <a:pt x="7" y="11"/>
                  </a:lnTo>
                  <a:close/>
                  <a:moveTo>
                    <a:pt x="7" y="11"/>
                  </a:moveTo>
                  <a:cubicBezTo>
                    <a:pt x="7" y="11"/>
                    <a:pt x="7" y="11"/>
                    <a:pt x="7" y="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2039;p81">
              <a:extLst>
                <a:ext uri="{FF2B5EF4-FFF2-40B4-BE49-F238E27FC236}">
                  <a16:creationId xmlns:a16="http://schemas.microsoft.com/office/drawing/2014/main" xmlns="" id="{8817A21C-B639-9EC9-1155-D2F375A8AC2F}"/>
                </a:ext>
              </a:extLst>
            </p:cNvPr>
            <p:cNvSpPr/>
            <p:nvPr/>
          </p:nvSpPr>
          <p:spPr>
            <a:xfrm>
              <a:off x="7959837" y="3003157"/>
              <a:ext cx="19765" cy="18602"/>
            </a:xfrm>
            <a:custGeom>
              <a:avLst/>
              <a:gdLst/>
              <a:ahLst/>
              <a:cxnLst/>
              <a:rect l="l" t="t" r="r" b="b"/>
              <a:pathLst>
                <a:path w="7" h="7" extrusionOk="0">
                  <a:moveTo>
                    <a:pt x="7" y="3"/>
                  </a:moveTo>
                  <a:cubicBezTo>
                    <a:pt x="7" y="5"/>
                    <a:pt x="6" y="7"/>
                    <a:pt x="4" y="7"/>
                  </a:cubicBezTo>
                  <a:cubicBezTo>
                    <a:pt x="2" y="7"/>
                    <a:pt x="0" y="5"/>
                    <a:pt x="0" y="3"/>
                  </a:cubicBezTo>
                  <a:cubicBezTo>
                    <a:pt x="0" y="1"/>
                    <a:pt x="2" y="0"/>
                    <a:pt x="4" y="0"/>
                  </a:cubicBezTo>
                  <a:cubicBezTo>
                    <a:pt x="6" y="0"/>
                    <a:pt x="7" y="1"/>
                    <a:pt x="7" y="3"/>
                  </a:cubicBezTo>
                  <a:close/>
                  <a:moveTo>
                    <a:pt x="7" y="3"/>
                  </a:moveTo>
                  <a:cubicBezTo>
                    <a:pt x="7" y="3"/>
                    <a:pt x="7" y="3"/>
                    <a:pt x="7" y="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2040;p81">
              <a:extLst>
                <a:ext uri="{FF2B5EF4-FFF2-40B4-BE49-F238E27FC236}">
                  <a16:creationId xmlns:a16="http://schemas.microsoft.com/office/drawing/2014/main" xmlns="" id="{6CC38CCF-2F40-B36D-3B5E-C277E6239B9B}"/>
                </a:ext>
              </a:extLst>
            </p:cNvPr>
            <p:cNvSpPr/>
            <p:nvPr/>
          </p:nvSpPr>
          <p:spPr>
            <a:xfrm>
              <a:off x="8001690" y="3003157"/>
              <a:ext cx="18602" cy="18602"/>
            </a:xfrm>
            <a:custGeom>
              <a:avLst/>
              <a:gdLst/>
              <a:ahLst/>
              <a:cxnLst/>
              <a:rect l="l" t="t" r="r" b="b"/>
              <a:pathLst>
                <a:path w="7" h="7" extrusionOk="0">
                  <a:moveTo>
                    <a:pt x="7" y="3"/>
                  </a:moveTo>
                  <a:cubicBezTo>
                    <a:pt x="7" y="5"/>
                    <a:pt x="5" y="7"/>
                    <a:pt x="3" y="7"/>
                  </a:cubicBezTo>
                  <a:cubicBezTo>
                    <a:pt x="1" y="7"/>
                    <a:pt x="0" y="5"/>
                    <a:pt x="0" y="3"/>
                  </a:cubicBezTo>
                  <a:cubicBezTo>
                    <a:pt x="0" y="1"/>
                    <a:pt x="1" y="0"/>
                    <a:pt x="3" y="0"/>
                  </a:cubicBezTo>
                  <a:cubicBezTo>
                    <a:pt x="5" y="0"/>
                    <a:pt x="7" y="1"/>
                    <a:pt x="7" y="3"/>
                  </a:cubicBezTo>
                  <a:close/>
                  <a:moveTo>
                    <a:pt x="7" y="3"/>
                  </a:moveTo>
                  <a:cubicBezTo>
                    <a:pt x="7" y="3"/>
                    <a:pt x="7" y="3"/>
                    <a:pt x="7" y="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8" name="Google Shape;2041;p81">
              <a:extLst>
                <a:ext uri="{FF2B5EF4-FFF2-40B4-BE49-F238E27FC236}">
                  <a16:creationId xmlns:a16="http://schemas.microsoft.com/office/drawing/2014/main" xmlns="" id="{B6D034E2-5B5D-4EED-D06B-A29ED2E60EE7}"/>
                </a:ext>
              </a:extLst>
            </p:cNvPr>
            <p:cNvSpPr/>
            <p:nvPr/>
          </p:nvSpPr>
          <p:spPr>
            <a:xfrm>
              <a:off x="8040057" y="3003157"/>
              <a:ext cx="19765" cy="18602"/>
            </a:xfrm>
            <a:custGeom>
              <a:avLst/>
              <a:gdLst/>
              <a:ahLst/>
              <a:cxnLst/>
              <a:rect l="l" t="t" r="r" b="b"/>
              <a:pathLst>
                <a:path w="7" h="7" extrusionOk="0">
                  <a:moveTo>
                    <a:pt x="7" y="3"/>
                  </a:moveTo>
                  <a:cubicBezTo>
                    <a:pt x="7" y="5"/>
                    <a:pt x="6" y="7"/>
                    <a:pt x="4" y="7"/>
                  </a:cubicBezTo>
                  <a:cubicBezTo>
                    <a:pt x="2" y="7"/>
                    <a:pt x="0" y="5"/>
                    <a:pt x="0" y="3"/>
                  </a:cubicBezTo>
                  <a:cubicBezTo>
                    <a:pt x="0" y="1"/>
                    <a:pt x="2" y="0"/>
                    <a:pt x="4" y="0"/>
                  </a:cubicBezTo>
                  <a:cubicBezTo>
                    <a:pt x="6" y="0"/>
                    <a:pt x="7" y="1"/>
                    <a:pt x="7" y="3"/>
                  </a:cubicBezTo>
                  <a:close/>
                  <a:moveTo>
                    <a:pt x="7" y="3"/>
                  </a:moveTo>
                  <a:cubicBezTo>
                    <a:pt x="7" y="3"/>
                    <a:pt x="7" y="3"/>
                    <a:pt x="7" y="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7"/>
        <p:cNvGrpSpPr/>
        <p:nvPr/>
      </p:nvGrpSpPr>
      <p:grpSpPr>
        <a:xfrm>
          <a:off x="0" y="0"/>
          <a:ext cx="0" cy="0"/>
          <a:chOff x="0" y="0"/>
          <a:chExt cx="0" cy="0"/>
        </a:xfrm>
      </p:grpSpPr>
      <p:sp>
        <p:nvSpPr>
          <p:cNvPr id="1818" name="Google Shape;1818;p78"/>
          <p:cNvSpPr txBox="1">
            <a:spLocks noGrp="1"/>
          </p:cNvSpPr>
          <p:nvPr>
            <p:ph type="title"/>
          </p:nvPr>
        </p:nvSpPr>
        <p:spPr>
          <a:xfrm>
            <a:off x="1735305" y="370753"/>
            <a:ext cx="5370300" cy="90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Conclusion &amp; Future Scope</a:t>
            </a:r>
            <a:endParaRPr sz="2000" dirty="0"/>
          </a:p>
        </p:txBody>
      </p:sp>
      <p:grpSp>
        <p:nvGrpSpPr>
          <p:cNvPr id="2" name="Google Shape;1820;p78"/>
          <p:cNvGrpSpPr/>
          <p:nvPr/>
        </p:nvGrpSpPr>
        <p:grpSpPr>
          <a:xfrm>
            <a:off x="-502268" y="-486721"/>
            <a:ext cx="2471175" cy="2747975"/>
            <a:chOff x="7398357" y="-662077"/>
            <a:chExt cx="2471175" cy="2747975"/>
          </a:xfrm>
        </p:grpSpPr>
        <p:sp>
          <p:nvSpPr>
            <p:cNvPr id="1821" name="Google Shape;1821;p78"/>
            <p:cNvSpPr/>
            <p:nvPr/>
          </p:nvSpPr>
          <p:spPr>
            <a:xfrm rot="-5400000">
              <a:off x="7370982" y="-634702"/>
              <a:ext cx="2525925" cy="2471175"/>
            </a:xfrm>
            <a:custGeom>
              <a:avLst/>
              <a:gdLst/>
              <a:ahLst/>
              <a:cxnLst/>
              <a:rect l="l" t="t" r="r" b="b"/>
              <a:pathLst>
                <a:path w="101037" h="98847" extrusionOk="0">
                  <a:moveTo>
                    <a:pt x="12296" y="1"/>
                  </a:moveTo>
                  <a:cubicBezTo>
                    <a:pt x="9431" y="1"/>
                    <a:pt x="6566" y="1095"/>
                    <a:pt x="4378" y="3283"/>
                  </a:cubicBezTo>
                  <a:cubicBezTo>
                    <a:pt x="1" y="7660"/>
                    <a:pt x="1" y="14773"/>
                    <a:pt x="4378" y="19150"/>
                  </a:cubicBezTo>
                  <a:lnTo>
                    <a:pt x="80823" y="95564"/>
                  </a:lnTo>
                  <a:cubicBezTo>
                    <a:pt x="83011" y="97753"/>
                    <a:pt x="85876" y="98847"/>
                    <a:pt x="88741" y="98847"/>
                  </a:cubicBezTo>
                  <a:cubicBezTo>
                    <a:pt x="91606" y="98847"/>
                    <a:pt x="94471" y="97753"/>
                    <a:pt x="96659" y="95564"/>
                  </a:cubicBezTo>
                  <a:cubicBezTo>
                    <a:pt x="101036" y="91187"/>
                    <a:pt x="101036" y="84105"/>
                    <a:pt x="96659" y="79728"/>
                  </a:cubicBezTo>
                  <a:lnTo>
                    <a:pt x="20214" y="3283"/>
                  </a:lnTo>
                  <a:cubicBezTo>
                    <a:pt x="18025" y="1095"/>
                    <a:pt x="15161" y="1"/>
                    <a:pt x="12296"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78"/>
            <p:cNvSpPr/>
            <p:nvPr/>
          </p:nvSpPr>
          <p:spPr>
            <a:xfrm rot="-5400000">
              <a:off x="7569882" y="-202877"/>
              <a:ext cx="1193050" cy="1192300"/>
            </a:xfrm>
            <a:custGeom>
              <a:avLst/>
              <a:gdLst/>
              <a:ahLst/>
              <a:cxnLst/>
              <a:rect l="l" t="t" r="r" b="b"/>
              <a:pathLst>
                <a:path w="47722" h="47692" fill="none" extrusionOk="0">
                  <a:moveTo>
                    <a:pt x="44591" y="44591"/>
                  </a:moveTo>
                  <a:lnTo>
                    <a:pt x="44591" y="44591"/>
                  </a:lnTo>
                  <a:cubicBezTo>
                    <a:pt x="47722" y="41491"/>
                    <a:pt x="47722" y="36445"/>
                    <a:pt x="44591" y="33345"/>
                  </a:cubicBezTo>
                  <a:lnTo>
                    <a:pt x="14348" y="3101"/>
                  </a:lnTo>
                  <a:cubicBezTo>
                    <a:pt x="11247" y="1"/>
                    <a:pt x="6201" y="1"/>
                    <a:pt x="3101" y="3101"/>
                  </a:cubicBezTo>
                  <a:lnTo>
                    <a:pt x="3101" y="3101"/>
                  </a:lnTo>
                  <a:cubicBezTo>
                    <a:pt x="1" y="6201"/>
                    <a:pt x="1" y="11217"/>
                    <a:pt x="3101" y="14347"/>
                  </a:cubicBezTo>
                  <a:lnTo>
                    <a:pt x="33375" y="44591"/>
                  </a:lnTo>
                  <a:cubicBezTo>
                    <a:pt x="36476" y="47691"/>
                    <a:pt x="41491" y="47691"/>
                    <a:pt x="44591" y="4459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78"/>
            <p:cNvSpPr/>
            <p:nvPr/>
          </p:nvSpPr>
          <p:spPr>
            <a:xfrm rot="-5400000">
              <a:off x="7937707" y="408023"/>
              <a:ext cx="1677875" cy="1677875"/>
            </a:xfrm>
            <a:custGeom>
              <a:avLst/>
              <a:gdLst/>
              <a:ahLst/>
              <a:cxnLst/>
              <a:rect l="l" t="t" r="r" b="b"/>
              <a:pathLst>
                <a:path w="67115" h="67115" fill="none" extrusionOk="0">
                  <a:moveTo>
                    <a:pt x="64318" y="64287"/>
                  </a:moveTo>
                  <a:lnTo>
                    <a:pt x="64318" y="64287"/>
                  </a:lnTo>
                  <a:cubicBezTo>
                    <a:pt x="67114" y="61491"/>
                    <a:pt x="67114" y="56962"/>
                    <a:pt x="64318" y="54166"/>
                  </a:cubicBezTo>
                  <a:lnTo>
                    <a:pt x="12949" y="2797"/>
                  </a:lnTo>
                  <a:cubicBezTo>
                    <a:pt x="10153" y="1"/>
                    <a:pt x="5624" y="1"/>
                    <a:pt x="2797" y="2797"/>
                  </a:cubicBezTo>
                  <a:lnTo>
                    <a:pt x="2797" y="2797"/>
                  </a:lnTo>
                  <a:cubicBezTo>
                    <a:pt x="1" y="5593"/>
                    <a:pt x="1" y="10122"/>
                    <a:pt x="2797" y="12919"/>
                  </a:cubicBezTo>
                  <a:lnTo>
                    <a:pt x="54166" y="64287"/>
                  </a:lnTo>
                  <a:cubicBezTo>
                    <a:pt x="56993" y="67114"/>
                    <a:pt x="61522" y="67114"/>
                    <a:pt x="64318" y="64287"/>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78"/>
            <p:cNvSpPr/>
            <p:nvPr/>
          </p:nvSpPr>
          <p:spPr>
            <a:xfrm rot="-5400000">
              <a:off x="8047894" y="289485"/>
              <a:ext cx="1309325" cy="1274350"/>
            </a:xfrm>
            <a:custGeom>
              <a:avLst/>
              <a:gdLst/>
              <a:ahLst/>
              <a:cxnLst/>
              <a:rect l="l" t="t" r="r" b="b"/>
              <a:pathLst>
                <a:path w="52373" h="50974" extrusionOk="0">
                  <a:moveTo>
                    <a:pt x="7884" y="0"/>
                  </a:moveTo>
                  <a:cubicBezTo>
                    <a:pt x="6049" y="0"/>
                    <a:pt x="4210" y="699"/>
                    <a:pt x="2797" y="2097"/>
                  </a:cubicBezTo>
                  <a:cubicBezTo>
                    <a:pt x="0" y="4894"/>
                    <a:pt x="0" y="9453"/>
                    <a:pt x="2797" y="12250"/>
                  </a:cubicBezTo>
                  <a:lnTo>
                    <a:pt x="39424" y="48876"/>
                  </a:lnTo>
                  <a:cubicBezTo>
                    <a:pt x="40822" y="50274"/>
                    <a:pt x="42661" y="50973"/>
                    <a:pt x="44500" y="50973"/>
                  </a:cubicBezTo>
                  <a:cubicBezTo>
                    <a:pt x="46339" y="50973"/>
                    <a:pt x="48178" y="50274"/>
                    <a:pt x="49576" y="48876"/>
                  </a:cubicBezTo>
                  <a:cubicBezTo>
                    <a:pt x="52372" y="46049"/>
                    <a:pt x="52372" y="41520"/>
                    <a:pt x="49576" y="38724"/>
                  </a:cubicBezTo>
                  <a:lnTo>
                    <a:pt x="12949" y="2097"/>
                  </a:lnTo>
                  <a:cubicBezTo>
                    <a:pt x="11551" y="699"/>
                    <a:pt x="9719" y="0"/>
                    <a:pt x="7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78"/>
            <p:cNvSpPr/>
            <p:nvPr/>
          </p:nvSpPr>
          <p:spPr>
            <a:xfrm rot="-5400000">
              <a:off x="7513119" y="-490540"/>
              <a:ext cx="1827575" cy="1809500"/>
            </a:xfrm>
            <a:custGeom>
              <a:avLst/>
              <a:gdLst/>
              <a:ahLst/>
              <a:cxnLst/>
              <a:rect l="l" t="t" r="r" b="b"/>
              <a:pathLst>
                <a:path w="73103" h="72380" extrusionOk="0">
                  <a:moveTo>
                    <a:pt x="4089" y="0"/>
                  </a:moveTo>
                  <a:cubicBezTo>
                    <a:pt x="3139" y="0"/>
                    <a:pt x="2189" y="358"/>
                    <a:pt x="1460" y="1072"/>
                  </a:cubicBezTo>
                  <a:cubicBezTo>
                    <a:pt x="1" y="2531"/>
                    <a:pt x="1" y="4871"/>
                    <a:pt x="1460" y="6330"/>
                  </a:cubicBezTo>
                  <a:lnTo>
                    <a:pt x="66415" y="71286"/>
                  </a:lnTo>
                  <a:cubicBezTo>
                    <a:pt x="67130" y="72015"/>
                    <a:pt x="68080" y="72380"/>
                    <a:pt x="69033" y="72380"/>
                  </a:cubicBezTo>
                  <a:cubicBezTo>
                    <a:pt x="69987" y="72380"/>
                    <a:pt x="70944" y="72015"/>
                    <a:pt x="71674" y="71286"/>
                  </a:cubicBezTo>
                  <a:cubicBezTo>
                    <a:pt x="73103" y="69827"/>
                    <a:pt x="73103" y="67486"/>
                    <a:pt x="71674" y="66027"/>
                  </a:cubicBezTo>
                  <a:lnTo>
                    <a:pt x="6718" y="1072"/>
                  </a:lnTo>
                  <a:cubicBezTo>
                    <a:pt x="5989" y="358"/>
                    <a:pt x="5039" y="0"/>
                    <a:pt x="4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1826;p78"/>
          <p:cNvGrpSpPr/>
          <p:nvPr/>
        </p:nvGrpSpPr>
        <p:grpSpPr>
          <a:xfrm>
            <a:off x="7598602" y="3"/>
            <a:ext cx="1664331" cy="1664331"/>
            <a:chOff x="3901550" y="2223725"/>
            <a:chExt cx="1557050" cy="1557050"/>
          </a:xfrm>
        </p:grpSpPr>
        <p:sp>
          <p:nvSpPr>
            <p:cNvPr id="1827" name="Google Shape;1827;p78"/>
            <p:cNvSpPr/>
            <p:nvPr/>
          </p:nvSpPr>
          <p:spPr>
            <a:xfrm>
              <a:off x="4212350" y="2535275"/>
              <a:ext cx="934700" cy="933925"/>
            </a:xfrm>
            <a:custGeom>
              <a:avLst/>
              <a:gdLst/>
              <a:ahLst/>
              <a:cxnLst/>
              <a:rect l="l" t="t" r="r" b="b"/>
              <a:pathLst>
                <a:path w="37388" h="37357" extrusionOk="0">
                  <a:moveTo>
                    <a:pt x="18694" y="1"/>
                  </a:moveTo>
                  <a:cubicBezTo>
                    <a:pt x="8390" y="1"/>
                    <a:pt x="1" y="8360"/>
                    <a:pt x="1" y="18664"/>
                  </a:cubicBezTo>
                  <a:cubicBezTo>
                    <a:pt x="1" y="28998"/>
                    <a:pt x="8390" y="37357"/>
                    <a:pt x="18694" y="37357"/>
                  </a:cubicBezTo>
                  <a:cubicBezTo>
                    <a:pt x="29028" y="37357"/>
                    <a:pt x="37387" y="28998"/>
                    <a:pt x="37387" y="18664"/>
                  </a:cubicBezTo>
                  <a:cubicBezTo>
                    <a:pt x="37387" y="8360"/>
                    <a:pt x="29028" y="1"/>
                    <a:pt x="1869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78"/>
            <p:cNvSpPr/>
            <p:nvPr/>
          </p:nvSpPr>
          <p:spPr>
            <a:xfrm>
              <a:off x="4385600" y="2707775"/>
              <a:ext cx="588950" cy="588950"/>
            </a:xfrm>
            <a:custGeom>
              <a:avLst/>
              <a:gdLst/>
              <a:ahLst/>
              <a:cxnLst/>
              <a:rect l="l" t="t" r="r" b="b"/>
              <a:pathLst>
                <a:path w="23558" h="23558" fill="none" extrusionOk="0">
                  <a:moveTo>
                    <a:pt x="23557" y="11764"/>
                  </a:moveTo>
                  <a:cubicBezTo>
                    <a:pt x="23557" y="18268"/>
                    <a:pt x="18269" y="23557"/>
                    <a:pt x="11764" y="23557"/>
                  </a:cubicBezTo>
                  <a:cubicBezTo>
                    <a:pt x="5259" y="23557"/>
                    <a:pt x="1" y="18268"/>
                    <a:pt x="1" y="11764"/>
                  </a:cubicBezTo>
                  <a:cubicBezTo>
                    <a:pt x="1" y="5259"/>
                    <a:pt x="5259" y="1"/>
                    <a:pt x="11764" y="1"/>
                  </a:cubicBezTo>
                  <a:cubicBezTo>
                    <a:pt x="18269" y="1"/>
                    <a:pt x="23557" y="5259"/>
                    <a:pt x="23557" y="11764"/>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78"/>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78"/>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78"/>
            <p:cNvSpPr/>
            <p:nvPr/>
          </p:nvSpPr>
          <p:spPr>
            <a:xfrm>
              <a:off x="3901550" y="2223725"/>
              <a:ext cx="1557050" cy="1557050"/>
            </a:xfrm>
            <a:custGeom>
              <a:avLst/>
              <a:gdLst/>
              <a:ahLst/>
              <a:cxnLst/>
              <a:rect l="l" t="t" r="r" b="b"/>
              <a:pathLst>
                <a:path w="62282" h="62282" extrusionOk="0">
                  <a:moveTo>
                    <a:pt x="31126" y="5259"/>
                  </a:moveTo>
                  <a:cubicBezTo>
                    <a:pt x="45412" y="5259"/>
                    <a:pt x="57023" y="16840"/>
                    <a:pt x="57023" y="31126"/>
                  </a:cubicBezTo>
                  <a:cubicBezTo>
                    <a:pt x="57023" y="45442"/>
                    <a:pt x="45412" y="57023"/>
                    <a:pt x="31126" y="57023"/>
                  </a:cubicBezTo>
                  <a:cubicBezTo>
                    <a:pt x="16840" y="57023"/>
                    <a:pt x="5259" y="45442"/>
                    <a:pt x="5259" y="31126"/>
                  </a:cubicBezTo>
                  <a:cubicBezTo>
                    <a:pt x="5259" y="16840"/>
                    <a:pt x="16840" y="5259"/>
                    <a:pt x="31126" y="5259"/>
                  </a:cubicBezTo>
                  <a:close/>
                  <a:moveTo>
                    <a:pt x="31126" y="1"/>
                  </a:moveTo>
                  <a:cubicBezTo>
                    <a:pt x="13922" y="1"/>
                    <a:pt x="1" y="13952"/>
                    <a:pt x="1" y="31126"/>
                  </a:cubicBezTo>
                  <a:cubicBezTo>
                    <a:pt x="1" y="48330"/>
                    <a:pt x="13922" y="62281"/>
                    <a:pt x="31126" y="62281"/>
                  </a:cubicBezTo>
                  <a:cubicBezTo>
                    <a:pt x="48330" y="62281"/>
                    <a:pt x="62281" y="48330"/>
                    <a:pt x="62281" y="31126"/>
                  </a:cubicBezTo>
                  <a:cubicBezTo>
                    <a:pt x="62281" y="13952"/>
                    <a:pt x="48330" y="1"/>
                    <a:pt x="31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Subtitle 15"/>
          <p:cNvSpPr>
            <a:spLocks noGrp="1"/>
          </p:cNvSpPr>
          <p:nvPr>
            <p:ph type="subTitle" idx="1"/>
          </p:nvPr>
        </p:nvSpPr>
        <p:spPr>
          <a:xfrm>
            <a:off x="1016517" y="1266940"/>
            <a:ext cx="5370300" cy="2296006"/>
          </a:xfrm>
          <a:ln>
            <a:solidFill>
              <a:schemeClr val="accent1"/>
            </a:solidFill>
          </a:ln>
        </p:spPr>
        <p:txBody>
          <a:bodyPr/>
          <a:lstStyle/>
          <a:p>
            <a:pPr algn="l"/>
            <a:r>
              <a:rPr lang="en-US" dirty="0" smtClean="0"/>
              <a:t>The </a:t>
            </a:r>
            <a:r>
              <a:rPr lang="en-US" b="1" dirty="0" smtClean="0"/>
              <a:t>Smart Healthcare Platform</a:t>
            </a:r>
            <a:r>
              <a:rPr lang="en-US" dirty="0" smtClean="0"/>
              <a:t> is a mobile and web-based application designed to make healthcare more accessible, efficient, and user-friendly. It provides AI-driven symptom analysis, telemedicine support, mental health resources, and personal health tracking, addressing the challenges faced by students, young adults, and individuals in underserved areas.</a:t>
            </a:r>
            <a:endParaRPr lang="en-US" dirty="0"/>
          </a:p>
        </p:txBody>
      </p:sp>
    </p:spTree>
  </p:cSld>
  <p:clrMapOvr>
    <a:masterClrMapping/>
  </p:clrMapOvr>
</p:sld>
</file>

<file path=ppt/theme/theme1.xml><?xml version="1.0" encoding="utf-8"?>
<a:theme xmlns:a="http://schemas.openxmlformats.org/drawingml/2006/main" name="Topology - Master of Science in Mathematics by Slidesgo">
  <a:themeElements>
    <a:clrScheme name="Simple Light">
      <a:dk1>
        <a:srgbClr val="233251"/>
      </a:dk1>
      <a:lt1>
        <a:srgbClr val="34579E"/>
      </a:lt1>
      <a:dk2>
        <a:srgbClr val="36867D"/>
      </a:dk2>
      <a:lt2>
        <a:srgbClr val="70A19C"/>
      </a:lt2>
      <a:accent1>
        <a:srgbClr val="F1F1F1"/>
      </a:accent1>
      <a:accent2>
        <a:srgbClr val="FFFFFF"/>
      </a:accent2>
      <a:accent3>
        <a:srgbClr val="FFFFFF"/>
      </a:accent3>
      <a:accent4>
        <a:srgbClr val="FFFFFF"/>
      </a:accent4>
      <a:accent5>
        <a:srgbClr val="FFFFFF"/>
      </a:accent5>
      <a:accent6>
        <a:srgbClr val="FFFFFF"/>
      </a:accent6>
      <a:hlink>
        <a:srgbClr val="2332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770</Words>
  <Application>Microsoft Office PowerPoint</Application>
  <PresentationFormat>On-screen Show (16:9)</PresentationFormat>
  <Paragraphs>70</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Poppins Medium</vt:lpstr>
      <vt:lpstr>Poppins SemiBold</vt:lpstr>
      <vt:lpstr>Roboto</vt:lpstr>
      <vt:lpstr>Bebas Neue</vt:lpstr>
      <vt:lpstr>Calibri</vt:lpstr>
      <vt:lpstr>Topology - Master of Science in Mathematics by Slidesgo</vt:lpstr>
      <vt:lpstr>Topic    : A Smart Healthcare Platform Domain  : Health Team ID  : 131 Team name  : winks Team members : 2303A51530                                           :2303A51442       </vt:lpstr>
      <vt:lpstr>Problem Statement</vt:lpstr>
      <vt:lpstr>Existing system</vt:lpstr>
      <vt:lpstr>Proposed system</vt:lpstr>
      <vt:lpstr>Workflow</vt:lpstr>
      <vt:lpstr>System Architecture </vt:lpstr>
      <vt:lpstr>Conclusion &amp; Future Scope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 A Smart Healthcare Platform Domain  : Health Team ID  : 131 Team name  :  Team members : 2303A51530                                           :2303A51442</dc:title>
  <dc:creator>Shashank Jakku</dc:creator>
  <cp:lastModifiedBy>hp</cp:lastModifiedBy>
  <cp:revision>8</cp:revision>
  <dcterms:modified xsi:type="dcterms:W3CDTF">2025-04-04T18:32:08Z</dcterms:modified>
</cp:coreProperties>
</file>