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0" r:id="rId6"/>
    <p:sldId id="262" r:id="rId7"/>
    <p:sldId id="261" r:id="rId8"/>
    <p:sldId id="274" r:id="rId9"/>
    <p:sldId id="275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9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49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9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1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2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2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8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3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4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23EFD4-0FD2-4572-9030-6C5009001B8E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095A8F-3A07-4FFE-9BAA-808A36B59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learning4j.org/lst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Predicting Stock Price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Minor project second progress Report.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-Veeramaneni Varshith</a:t>
            </a:r>
          </a:p>
          <a:p>
            <a:pPr marL="0" indent="0" algn="r">
              <a:buNone/>
            </a:pPr>
            <a:r>
              <a:rPr lang="en-US" dirty="0" smtClean="0"/>
              <a:t>159103095</a:t>
            </a:r>
          </a:p>
          <a:p>
            <a:pPr marL="0" indent="0" algn="r">
              <a:buNone/>
            </a:pPr>
            <a:r>
              <a:rPr lang="en-US" dirty="0" smtClean="0"/>
              <a:t>CCE-6B</a:t>
            </a:r>
          </a:p>
        </p:txBody>
      </p:sp>
    </p:spTree>
    <p:extLst>
      <p:ext uri="{BB962C8B-B14F-4D97-AF65-F5344CB8AC3E}">
        <p14:creationId xmlns:p14="http://schemas.microsoft.com/office/powerpoint/2010/main" val="41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status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concepts of Machine learning and Deep learning will be used to predict the direction of the stock market</a:t>
            </a:r>
          </a:p>
          <a:p>
            <a:r>
              <a:rPr lang="en-US" dirty="0" smtClean="0"/>
              <a:t>Research's suggest that the use of the deep learning concepts like Recurrent Neural Networks (RNN) combined with the Long Short Term memory cell (LSTM) gives the better results.</a:t>
            </a:r>
          </a:p>
          <a:p>
            <a:r>
              <a:rPr lang="en-US" dirty="0" smtClean="0"/>
              <a:t>The unique nature of the LSTM cell produces the better results compared any other ML or DL algorithms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15" y="2366963"/>
            <a:ext cx="6856569" cy="3424237"/>
          </a:xfrm>
        </p:spPr>
      </p:pic>
    </p:spTree>
    <p:extLst>
      <p:ext uri="{BB962C8B-B14F-4D97-AF65-F5344CB8AC3E}">
        <p14:creationId xmlns:p14="http://schemas.microsoft.com/office/powerpoint/2010/main" val="39537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RNN and LSTM will be trained with All the factors that effects the stock market.</a:t>
            </a:r>
          </a:p>
          <a:p>
            <a:r>
              <a:rPr lang="en-US" dirty="0" smtClean="0"/>
              <a:t>There are more than the technical analysis and the fundamental analysis to be considered like the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tability of the government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Analyst opinion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Sentiment of the market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Performance of the Substitutes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Statements of the higher officials of the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All the above mentioned factors effects the stock market directly or indirectly.</a:t>
            </a:r>
          </a:p>
          <a:p>
            <a:r>
              <a:rPr lang="en-US" dirty="0" smtClean="0"/>
              <a:t>Along with the technical and fundamental analysis all the above  mentioned factors are trained with the model.</a:t>
            </a:r>
          </a:p>
          <a:p>
            <a:r>
              <a:rPr lang="en-US" dirty="0" smtClean="0"/>
              <a:t>Using the Principle Components Analysis all the useless and comparatively less useful factors  are removed from the model.</a:t>
            </a:r>
          </a:p>
          <a:p>
            <a:r>
              <a:rPr lang="en-US" dirty="0" smtClean="0"/>
              <a:t>The final goal is to get the good accuracy irrespective of the factors we have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77" y="1825625"/>
            <a:ext cx="7659959" cy="4351338"/>
          </a:xfrm>
        </p:spPr>
      </p:pic>
    </p:spTree>
    <p:extLst>
      <p:ext uri="{BB962C8B-B14F-4D97-AF65-F5344CB8AC3E}">
        <p14:creationId xmlns:p14="http://schemas.microsoft.com/office/powerpoint/2010/main" val="20962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Programming Language: Python</a:t>
            </a:r>
          </a:p>
          <a:p>
            <a:r>
              <a:rPr lang="en-US" dirty="0" smtClean="0"/>
              <a:t>Machine learning: Scikit learn</a:t>
            </a:r>
          </a:p>
          <a:p>
            <a:r>
              <a:rPr lang="en-US" dirty="0" smtClean="0"/>
              <a:t>Deep learning: Keras and tensor flow</a:t>
            </a:r>
          </a:p>
          <a:p>
            <a:r>
              <a:rPr lang="en-US" dirty="0" smtClean="0"/>
              <a:t>Natural language processing: nltk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main problem is the availability of the data for the Indian Stock Market.</a:t>
            </a:r>
          </a:p>
          <a:p>
            <a:r>
              <a:rPr lang="en-US" dirty="0" smtClean="0"/>
              <a:t>Clustering the Fundamental and the Technical analysis along with all the useful factors of the stock (which may cause the overfitting).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accuracy of the stock market prediction depends upon clustering the factors that it depends on.</a:t>
            </a:r>
          </a:p>
          <a:p>
            <a:r>
              <a:rPr lang="en-US" dirty="0" smtClean="0"/>
              <a:t>Combining both Technical and fundamental analysis gives the better results.</a:t>
            </a:r>
          </a:p>
          <a:p>
            <a:r>
              <a:rPr lang="en-US" dirty="0" smtClean="0"/>
              <a:t>RNN along with the LSTM gives the better results and the accuracy increases on increase in the time lapse.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World Equity Market Declines: -$25.9 Trillion,       http://seekingalpha.com/article/99256-world-equity-market-declines-259trillion </a:t>
            </a:r>
          </a:p>
          <a:p>
            <a:r>
              <a:rPr lang="en-US" dirty="0"/>
              <a:t>Inage: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deeplearning4j.org/lstm.html</a:t>
            </a:r>
            <a:endParaRPr lang="en-US" dirty="0" smtClean="0"/>
          </a:p>
          <a:p>
            <a:r>
              <a:rPr lang="en-US" dirty="0" smtClean="0"/>
              <a:t>Screen-short</a:t>
            </a:r>
            <a:r>
              <a:rPr lang="en-US" dirty="0"/>
              <a:t>: Identifying and Predicting Market Reactions to Information Shocks in Commodity </a:t>
            </a:r>
            <a:r>
              <a:rPr lang="en-US" dirty="0" smtClean="0"/>
              <a:t>Markets, </a:t>
            </a:r>
            <a:r>
              <a:rPr lang="en-US" dirty="0"/>
              <a:t>CS229 Project Report, Fall </a:t>
            </a:r>
            <a:r>
              <a:rPr lang="en-US" dirty="0" smtClean="0"/>
              <a:t>2014</a:t>
            </a:r>
          </a:p>
          <a:p>
            <a:pPr marL="0" indent="0">
              <a:buNone/>
            </a:pPr>
            <a:r>
              <a:rPr lang="en-US" dirty="0" smtClean="0"/>
              <a:t>References of the literature review were not added here </a:t>
            </a:r>
            <a:r>
              <a:rPr lang="en-US" smtClean="0"/>
              <a:t>(review paper).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outline</a:t>
            </a:r>
          </a:p>
          <a:p>
            <a:pPr marL="0" indent="0">
              <a:buNone/>
            </a:pPr>
            <a:endParaRPr lang="en-US" sz="32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 smtClean="0"/>
              <a:t>Project Description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 smtClean="0"/>
              <a:t>Work Status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 smtClean="0"/>
              <a:t>Problems Encountered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47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Stock Market or Share Market is a place where the companies sell their shares to gather financial assistance. </a:t>
            </a:r>
          </a:p>
          <a:p>
            <a:r>
              <a:rPr lang="en-US" dirty="0" smtClean="0"/>
              <a:t> There are millions of people who are investing the billions of rupees expecting for the profits.</a:t>
            </a:r>
          </a:p>
          <a:p>
            <a:r>
              <a:rPr lang="en-US" dirty="0" smtClean="0"/>
              <a:t> the highly volatile and time varying nature makes it complicated to take right decisions at right time.</a:t>
            </a:r>
          </a:p>
          <a:p>
            <a:r>
              <a:rPr lang="en-US" dirty="0" smtClean="0"/>
              <a:t> To overcome this issue many of the researchers coming up the models that could predict the direction of the stock market.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Stock market prediction makes it easy for the investors to make the right decisions at right time.</a:t>
            </a:r>
          </a:p>
          <a:p>
            <a:endParaRPr lang="en-US" dirty="0" smtClean="0"/>
          </a:p>
          <a:p>
            <a:r>
              <a:rPr lang="en-US" dirty="0" smtClean="0"/>
              <a:t>The economy of the country directly depends upon the Stock Market.</a:t>
            </a:r>
          </a:p>
          <a:p>
            <a:endParaRPr lang="en-US" dirty="0" smtClean="0"/>
          </a:p>
          <a:p>
            <a:r>
              <a:rPr lang="en-US" dirty="0" smtClean="0"/>
              <a:t> If there is a model that could predict the direction of the stock market could prevent the economic crisis from happening like the 2008  which effects economy till today.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work phases of this project is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Literature review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Collection of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Building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Training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Making the trained algorithm into working model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status before first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Acquiring required knowledge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Literature review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Collecting data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Predicting in any field is a tedious task. The highly volatile and time varying nature of the stock market makes it more complicated. </a:t>
            </a:r>
          </a:p>
          <a:p>
            <a:r>
              <a:rPr lang="en-US" dirty="0" smtClean="0"/>
              <a:t>Stock market is analyzed in two basic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Fundamental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Technical Analysis</a:t>
            </a:r>
          </a:p>
          <a:p>
            <a:r>
              <a:rPr lang="en-US" dirty="0" smtClean="0"/>
              <a:t>Fundamental analysis of the stock is analyzing the financial statement, valuation and the</a:t>
            </a:r>
            <a:r>
              <a:rPr lang="en-US" dirty="0"/>
              <a:t> qualitative </a:t>
            </a:r>
            <a:r>
              <a:rPr lang="en-US" dirty="0" smtClean="0"/>
              <a:t>factors. </a:t>
            </a:r>
          </a:p>
          <a:p>
            <a:r>
              <a:rPr lang="en-US" dirty="0" smtClean="0"/>
              <a:t>Fundamental analysis deals with the news and the sentiment of the stock.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my paper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1" y="2214694"/>
            <a:ext cx="5025833" cy="46433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36" y="1738242"/>
            <a:ext cx="6373368" cy="52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built rnn</a:t>
            </a:r>
            <a:r>
              <a:rPr lang="en-US" dirty="0"/>
              <a:t> </a:t>
            </a:r>
            <a:r>
              <a:rPr lang="en-US" dirty="0" smtClean="0"/>
              <a:t>lstm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467"/>
            <a:ext cx="7432998" cy="3424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2" y="4045386"/>
            <a:ext cx="7883275" cy="25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82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3675</TotalTime>
  <Words>642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Droplet</vt:lpstr>
      <vt:lpstr>Predicting Stock Price Direction</vt:lpstr>
      <vt:lpstr>Introduction</vt:lpstr>
      <vt:lpstr>Project Description </vt:lpstr>
      <vt:lpstr>Project Scope</vt:lpstr>
      <vt:lpstr>Work phases</vt:lpstr>
      <vt:lpstr>Work status before first presentation</vt:lpstr>
      <vt:lpstr>Work  Status</vt:lpstr>
      <vt:lpstr>Snapshot of my paper </vt:lpstr>
      <vt:lpstr>Snapshot of built rnn lstm model</vt:lpstr>
      <vt:lpstr>Work status </vt:lpstr>
      <vt:lpstr>LSTM</vt:lpstr>
      <vt:lpstr>Work Progress</vt:lpstr>
      <vt:lpstr>Work Progress</vt:lpstr>
      <vt:lpstr>Proposed Model</vt:lpstr>
      <vt:lpstr>Tools used</vt:lpstr>
      <vt:lpstr>Problems Encountered</vt:lpstr>
      <vt:lpstr>Conclusion </vt:lpstr>
      <vt:lpstr>references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direction of the stock Market</dc:title>
  <dc:creator>varshith rao</dc:creator>
  <cp:lastModifiedBy>varshith rao</cp:lastModifiedBy>
  <cp:revision>43</cp:revision>
  <dcterms:created xsi:type="dcterms:W3CDTF">2018-02-07T13:24:02Z</dcterms:created>
  <dcterms:modified xsi:type="dcterms:W3CDTF">2018-03-10T09:05:20Z</dcterms:modified>
</cp:coreProperties>
</file>