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3" r:id="rId5"/>
    <p:sldId id="258" r:id="rId6"/>
    <p:sldId id="259"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42FD3-5480-49E9-8257-3479B2ADE144}" type="datetimeFigureOut">
              <a:rPr lang="en-US" smtClean="0"/>
              <a:t>4/27/2019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6021F1-A1DB-4926-9B5A-F6B6B631FB9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05EDF0-2FEF-42C6-A28B-0CC199B78B9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5EDF0-2FEF-42C6-A28B-0CC199B78B9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5EDF0-2FEF-42C6-A28B-0CC199B78B9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5EDF0-2FEF-42C6-A28B-0CC199B78B9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5EDF0-2FEF-42C6-A28B-0CC199B78B92}"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05EDF0-2FEF-42C6-A28B-0CC199B78B92}"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05EDF0-2FEF-42C6-A28B-0CC199B78B92}"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05EDF0-2FEF-42C6-A28B-0CC199B78B92}"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5EDF0-2FEF-42C6-A28B-0CC199B78B92}"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5EDF0-2FEF-42C6-A28B-0CC199B78B92}"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5EDF0-2FEF-42C6-A28B-0CC199B78B92}"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4CA02-F0E6-4BB8-A650-2A9BF9618B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5EDF0-2FEF-42C6-A28B-0CC199B78B92}" type="datetimeFigureOut">
              <a:rPr lang="en-US" smtClean="0"/>
              <a:t>4/27/2019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4CA02-F0E6-4BB8-A650-2A9BF9618B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381000"/>
            <a:ext cx="6858000" cy="769441"/>
          </a:xfrm>
          <a:prstGeom prst="rect">
            <a:avLst/>
          </a:prstGeom>
          <a:noFill/>
        </p:spPr>
        <p:txBody>
          <a:bodyPr wrap="square" rtlCol="0">
            <a:spAutoFit/>
          </a:bodyPr>
          <a:lstStyle/>
          <a:p>
            <a:pPr algn="ctr"/>
            <a:r>
              <a:rPr lang="en-US" sz="4400" b="1" dirty="0" smtClean="0"/>
              <a:t>BLOOD DONORS</a:t>
            </a:r>
            <a:endParaRPr lang="en-US" sz="4400" b="1" dirty="0"/>
          </a:p>
        </p:txBody>
      </p:sp>
      <p:sp>
        <p:nvSpPr>
          <p:cNvPr id="5" name="TextBox 4"/>
          <p:cNvSpPr txBox="1"/>
          <p:nvPr/>
        </p:nvSpPr>
        <p:spPr>
          <a:xfrm>
            <a:off x="228600" y="1752600"/>
            <a:ext cx="8686800" cy="3737946"/>
          </a:xfrm>
          <a:prstGeom prst="rect">
            <a:avLst/>
          </a:prstGeom>
          <a:noFill/>
        </p:spPr>
        <p:txBody>
          <a:bodyPr wrap="square" rtlCol="0">
            <a:spAutoFit/>
          </a:bodyPr>
          <a:lstStyle/>
          <a:p>
            <a:pPr>
              <a:lnSpc>
                <a:spcPct val="150000"/>
              </a:lnSpc>
            </a:pPr>
            <a:r>
              <a:rPr lang="en-US" sz="2000" dirty="0">
                <a:latin typeface="Calibri" pitchFamily="34" charset="0"/>
                <a:cs typeface="Calibri" pitchFamily="34" charset="0"/>
              </a:rPr>
              <a:t>In today’s world there exists many situations where in blood is required urgently and there is no knowledge to people about the available donors willing to donate. This web portal mainly aims at bridging the gap between donors and people who are in need of blood. The donors should first register themselves on the portal providing the required information. People who want/request blood should fill in some details along with required blood type. The list of all donors in that particular area and matching blood type will be displayed along with their mobile numbers.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457200"/>
            <a:ext cx="5791200" cy="769441"/>
          </a:xfrm>
          <a:prstGeom prst="rect">
            <a:avLst/>
          </a:prstGeom>
          <a:noFill/>
        </p:spPr>
        <p:txBody>
          <a:bodyPr wrap="square" rtlCol="0">
            <a:spAutoFit/>
          </a:bodyPr>
          <a:lstStyle/>
          <a:p>
            <a:pPr algn="ctr"/>
            <a:r>
              <a:rPr lang="en-US" sz="4400" b="1" dirty="0" smtClean="0"/>
              <a:t>USE CASES</a:t>
            </a:r>
            <a:endParaRPr lang="en-US" sz="4400" b="1" dirty="0"/>
          </a:p>
        </p:txBody>
      </p:sp>
      <p:sp>
        <p:nvSpPr>
          <p:cNvPr id="3" name="TextBox 2"/>
          <p:cNvSpPr txBox="1"/>
          <p:nvPr/>
        </p:nvSpPr>
        <p:spPr>
          <a:xfrm>
            <a:off x="304800" y="1600200"/>
            <a:ext cx="7772400" cy="3083921"/>
          </a:xfrm>
          <a:prstGeom prst="rect">
            <a:avLst/>
          </a:prstGeom>
          <a:noFill/>
        </p:spPr>
        <p:txBody>
          <a:bodyPr wrap="square" rtlCol="0">
            <a:spAutoFit/>
          </a:bodyPr>
          <a:lstStyle/>
          <a:p>
            <a:pPr>
              <a:lnSpc>
                <a:spcPct val="200000"/>
              </a:lnSpc>
              <a:buFont typeface="Arial" pitchFamily="34" charset="0"/>
              <a:buChar char="•"/>
            </a:pPr>
            <a:r>
              <a:rPr lang="en-US" sz="2000" dirty="0" smtClean="0"/>
              <a:t> Users can register themselves as blood donors.</a:t>
            </a:r>
          </a:p>
          <a:p>
            <a:pPr>
              <a:lnSpc>
                <a:spcPct val="200000"/>
              </a:lnSpc>
              <a:buFont typeface="Arial" pitchFamily="34" charset="0"/>
              <a:buChar char="•"/>
            </a:pPr>
            <a:r>
              <a:rPr lang="en-US" sz="2000" dirty="0"/>
              <a:t> </a:t>
            </a:r>
            <a:r>
              <a:rPr lang="en-US" sz="2000" dirty="0" smtClean="0"/>
              <a:t>Users can request blood from other users.</a:t>
            </a:r>
          </a:p>
          <a:p>
            <a:pPr>
              <a:lnSpc>
                <a:spcPct val="200000"/>
              </a:lnSpc>
              <a:buFont typeface="Arial" pitchFamily="34" charset="0"/>
              <a:buChar char="•"/>
            </a:pPr>
            <a:r>
              <a:rPr lang="en-US" sz="2000" dirty="0"/>
              <a:t> </a:t>
            </a:r>
            <a:r>
              <a:rPr lang="en-US" sz="2000" dirty="0" smtClean="0"/>
              <a:t>Users can accept blood requests.</a:t>
            </a:r>
          </a:p>
          <a:p>
            <a:pPr>
              <a:lnSpc>
                <a:spcPct val="200000"/>
              </a:lnSpc>
              <a:buFont typeface="Arial" pitchFamily="34" charset="0"/>
              <a:buChar char="•"/>
            </a:pPr>
            <a:r>
              <a:rPr lang="en-US" sz="2000" dirty="0"/>
              <a:t> </a:t>
            </a:r>
            <a:r>
              <a:rPr lang="en-US" sz="2000" dirty="0" smtClean="0"/>
              <a:t>Upon accepting the request, details of the donor details will be shared with the user and the details of user with the donor.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07886"/>
          </a:xfrm>
          <a:prstGeom prst="rect">
            <a:avLst/>
          </a:prstGeom>
          <a:noFill/>
        </p:spPr>
        <p:txBody>
          <a:bodyPr wrap="square" rtlCol="0">
            <a:spAutoFit/>
          </a:bodyPr>
          <a:lstStyle/>
          <a:p>
            <a:pPr algn="ctr"/>
            <a:r>
              <a:rPr lang="en-US" sz="4000" b="1" dirty="0" smtClean="0"/>
              <a:t>ARCHITECTURE AND TECHNOLOGY USED</a:t>
            </a:r>
            <a:endParaRPr lang="en-US" sz="4000" b="1" dirty="0"/>
          </a:p>
        </p:txBody>
      </p:sp>
      <p:sp>
        <p:nvSpPr>
          <p:cNvPr id="4" name="TextBox 3"/>
          <p:cNvSpPr txBox="1"/>
          <p:nvPr/>
        </p:nvSpPr>
        <p:spPr>
          <a:xfrm>
            <a:off x="0" y="762000"/>
            <a:ext cx="8763000" cy="7478970"/>
          </a:xfrm>
          <a:prstGeom prst="rect">
            <a:avLst/>
          </a:prstGeom>
          <a:noFill/>
        </p:spPr>
        <p:txBody>
          <a:bodyPr wrap="square" rtlCol="0">
            <a:spAutoFit/>
          </a:bodyPr>
          <a:lstStyle/>
          <a:p>
            <a:pPr>
              <a:lnSpc>
                <a:spcPct val="150000"/>
              </a:lnSpc>
            </a:pPr>
            <a:r>
              <a:rPr lang="en-US" sz="2000" dirty="0" smtClean="0"/>
              <a:t>The framework used is NodeJS</a:t>
            </a:r>
          </a:p>
          <a:p>
            <a:pPr>
              <a:lnSpc>
                <a:spcPct val="150000"/>
              </a:lnSpc>
              <a:buFont typeface="Arial" pitchFamily="34" charset="0"/>
              <a:buChar char="•"/>
            </a:pPr>
            <a:r>
              <a:rPr lang="en-US" sz="2000" dirty="0"/>
              <a:t> </a:t>
            </a:r>
            <a:r>
              <a:rPr lang="en-US" sz="2000" dirty="0" smtClean="0"/>
              <a:t>Front End</a:t>
            </a:r>
          </a:p>
          <a:p>
            <a:pPr>
              <a:lnSpc>
                <a:spcPct val="150000"/>
              </a:lnSpc>
            </a:pPr>
            <a:r>
              <a:rPr lang="en-US" sz="2000" dirty="0"/>
              <a:t> </a:t>
            </a:r>
            <a:r>
              <a:rPr lang="en-US" sz="2000" dirty="0" smtClean="0"/>
              <a:t>     1) HTML</a:t>
            </a:r>
          </a:p>
          <a:p>
            <a:pPr>
              <a:lnSpc>
                <a:spcPct val="150000"/>
              </a:lnSpc>
            </a:pPr>
            <a:r>
              <a:rPr lang="en-US" sz="2000" dirty="0"/>
              <a:t> </a:t>
            </a:r>
            <a:r>
              <a:rPr lang="en-US" sz="2000" dirty="0" smtClean="0"/>
              <a:t>     2) CSS</a:t>
            </a:r>
          </a:p>
          <a:p>
            <a:pPr>
              <a:lnSpc>
                <a:spcPct val="150000"/>
              </a:lnSpc>
            </a:pPr>
            <a:r>
              <a:rPr lang="en-US" sz="2000" dirty="0"/>
              <a:t> </a:t>
            </a:r>
            <a:r>
              <a:rPr lang="en-US" sz="2000" dirty="0" smtClean="0"/>
              <a:t>     3) JavaScript</a:t>
            </a:r>
          </a:p>
          <a:p>
            <a:pPr>
              <a:lnSpc>
                <a:spcPct val="150000"/>
              </a:lnSpc>
            </a:pPr>
            <a:r>
              <a:rPr lang="en-US" sz="2000" dirty="0"/>
              <a:t> </a:t>
            </a:r>
            <a:r>
              <a:rPr lang="en-US" sz="2000" dirty="0" smtClean="0"/>
              <a:t>     4) Bootstrap</a:t>
            </a:r>
          </a:p>
          <a:p>
            <a:pPr>
              <a:lnSpc>
                <a:spcPct val="150000"/>
              </a:lnSpc>
              <a:buFont typeface="Arial" pitchFamily="34" charset="0"/>
              <a:buChar char="•"/>
            </a:pPr>
            <a:r>
              <a:rPr lang="en-US" sz="2000" dirty="0"/>
              <a:t> </a:t>
            </a:r>
            <a:r>
              <a:rPr lang="en-US" sz="2000" dirty="0" smtClean="0"/>
              <a:t>Back End</a:t>
            </a:r>
          </a:p>
          <a:p>
            <a:pPr>
              <a:lnSpc>
                <a:spcPct val="150000"/>
              </a:lnSpc>
            </a:pPr>
            <a:r>
              <a:rPr lang="en-US" sz="2000" dirty="0"/>
              <a:t> </a:t>
            </a:r>
            <a:r>
              <a:rPr lang="en-US" sz="2000" dirty="0" smtClean="0"/>
              <a:t>      1) Mongoose</a:t>
            </a:r>
          </a:p>
          <a:p>
            <a:pPr>
              <a:lnSpc>
                <a:spcPct val="150000"/>
              </a:lnSpc>
            </a:pPr>
            <a:r>
              <a:rPr lang="en-US" sz="2000" dirty="0"/>
              <a:t> </a:t>
            </a:r>
            <a:r>
              <a:rPr lang="en-US" sz="2000" dirty="0" smtClean="0"/>
              <a:t>      2) ExpressJS</a:t>
            </a:r>
          </a:p>
          <a:p>
            <a:pPr>
              <a:lnSpc>
                <a:spcPct val="150000"/>
              </a:lnSpc>
            </a:pPr>
            <a:r>
              <a:rPr lang="en-US" sz="2000" dirty="0" smtClean="0"/>
              <a:t>       3) MongoDB</a:t>
            </a:r>
          </a:p>
          <a:p>
            <a:pPr>
              <a:lnSpc>
                <a:spcPct val="150000"/>
              </a:lnSpc>
            </a:pPr>
            <a:endParaRPr lang="en-US" sz="2000" dirty="0"/>
          </a:p>
          <a:p>
            <a:pPr>
              <a:lnSpc>
                <a:spcPct val="150000"/>
              </a:lnSpc>
            </a:pPr>
            <a:r>
              <a:rPr lang="en-US" sz="2000" dirty="0" smtClean="0"/>
              <a:t>In addition to this various npm packages like passport, body-parser, ejs, express-session etc have been used.      	</a:t>
            </a:r>
          </a:p>
          <a:p>
            <a:pPr>
              <a:lnSpc>
                <a:spcPct val="150000"/>
              </a:lnSpc>
            </a:pPr>
            <a:endParaRPr lang="en-US" sz="2000" dirty="0" smtClean="0"/>
          </a:p>
          <a:p>
            <a:pPr>
              <a:lnSpc>
                <a:spcPct val="150000"/>
              </a:lnSpc>
            </a:pPr>
            <a:r>
              <a:rPr lang="en-US" sz="2000" dirty="0"/>
              <a:t> </a:t>
            </a:r>
            <a:r>
              <a:rPr lang="en-US" sz="2000" dirty="0" smtClean="0"/>
              <a:t> </a:t>
            </a:r>
          </a:p>
          <a:p>
            <a:pPr>
              <a:lnSpc>
                <a:spcPct val="150000"/>
              </a:lnSpc>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5718040" cy="769441"/>
          </a:xfrm>
          <a:prstGeom prst="rect">
            <a:avLst/>
          </a:prstGeom>
          <a:noFill/>
        </p:spPr>
        <p:txBody>
          <a:bodyPr wrap="none" rtlCol="0">
            <a:spAutoFit/>
          </a:bodyPr>
          <a:lstStyle/>
          <a:p>
            <a:pPr algn="ctr"/>
            <a:r>
              <a:rPr lang="en-US" sz="4400" b="1" dirty="0" smtClean="0"/>
              <a:t>DIRECTORY STRUCTURE</a:t>
            </a:r>
            <a:endParaRPr lang="en-US" sz="4400" b="1" dirty="0"/>
          </a:p>
        </p:txBody>
      </p:sp>
      <p:pic>
        <p:nvPicPr>
          <p:cNvPr id="3" name="Picture 2" descr="capture.JPG"/>
          <p:cNvPicPr>
            <a:picLocks noChangeAspect="1"/>
          </p:cNvPicPr>
          <p:nvPr/>
        </p:nvPicPr>
        <p:blipFill>
          <a:blip r:embed="rId2"/>
          <a:stretch>
            <a:fillRect/>
          </a:stretch>
        </p:blipFill>
        <p:spPr>
          <a:xfrm>
            <a:off x="381000" y="1447800"/>
            <a:ext cx="3762375" cy="43324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533400"/>
            <a:ext cx="6629400" cy="769441"/>
          </a:xfrm>
          <a:prstGeom prst="rect">
            <a:avLst/>
          </a:prstGeom>
          <a:noFill/>
        </p:spPr>
        <p:txBody>
          <a:bodyPr wrap="square" rtlCol="0">
            <a:spAutoFit/>
          </a:bodyPr>
          <a:lstStyle/>
          <a:p>
            <a:pPr algn="ctr"/>
            <a:r>
              <a:rPr lang="en-US" sz="4400" b="1" dirty="0" smtClean="0"/>
              <a:t>RESULTS</a:t>
            </a:r>
            <a:endParaRPr lang="en-US" sz="4400" b="1" dirty="0"/>
          </a:p>
        </p:txBody>
      </p:sp>
      <p:sp>
        <p:nvSpPr>
          <p:cNvPr id="4" name="TextBox 3"/>
          <p:cNvSpPr txBox="1"/>
          <p:nvPr/>
        </p:nvSpPr>
        <p:spPr>
          <a:xfrm>
            <a:off x="304800" y="1828800"/>
            <a:ext cx="8839200" cy="3785652"/>
          </a:xfrm>
          <a:prstGeom prst="rect">
            <a:avLst/>
          </a:prstGeom>
          <a:noFill/>
        </p:spPr>
        <p:txBody>
          <a:bodyPr wrap="square" rtlCol="0">
            <a:spAutoFit/>
          </a:bodyPr>
          <a:lstStyle/>
          <a:p>
            <a:pPr>
              <a:lnSpc>
                <a:spcPct val="150000"/>
              </a:lnSpc>
            </a:pPr>
            <a:r>
              <a:rPr lang="en-US" sz="2000" dirty="0" smtClean="0"/>
              <a:t>The user needs to register by filling the various entries in the registration form . After  successful registration the user can login and either request blood or donate blood. When the blood group and the location matches each of their details are displayed.</a:t>
            </a:r>
          </a:p>
          <a:p>
            <a:pPr>
              <a:lnSpc>
                <a:spcPct val="150000"/>
              </a:lnSpc>
            </a:pPr>
            <a:r>
              <a:rPr lang="en-US" sz="2000" dirty="0" smtClean="0"/>
              <a:t>We can maintain the list of blood donors available at certain locality. When the user wants to request for blood, he can send a request to the donors of the matched blood group.</a:t>
            </a:r>
          </a:p>
          <a:p>
            <a:pPr>
              <a:lnSpc>
                <a:spcPct val="150000"/>
              </a:lnSpc>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81000"/>
            <a:ext cx="6400800" cy="1446550"/>
          </a:xfrm>
          <a:prstGeom prst="rect">
            <a:avLst/>
          </a:prstGeom>
          <a:noFill/>
        </p:spPr>
        <p:txBody>
          <a:bodyPr wrap="square" rtlCol="0">
            <a:spAutoFit/>
          </a:bodyPr>
          <a:lstStyle/>
          <a:p>
            <a:pPr algn="ctr"/>
            <a:r>
              <a:rPr lang="en-US" sz="4400" b="1" dirty="0" smtClean="0"/>
              <a:t>CONCLUSION AND FUTURE WORKS</a:t>
            </a:r>
            <a:endParaRPr lang="en-US" sz="4400" b="1" dirty="0"/>
          </a:p>
        </p:txBody>
      </p:sp>
      <p:sp>
        <p:nvSpPr>
          <p:cNvPr id="3" name="TextBox 2"/>
          <p:cNvSpPr txBox="1"/>
          <p:nvPr/>
        </p:nvSpPr>
        <p:spPr>
          <a:xfrm>
            <a:off x="228600" y="2286000"/>
            <a:ext cx="8763000" cy="3785652"/>
          </a:xfrm>
          <a:prstGeom prst="rect">
            <a:avLst/>
          </a:prstGeom>
          <a:noFill/>
        </p:spPr>
        <p:txBody>
          <a:bodyPr wrap="square" rtlCol="0">
            <a:spAutoFit/>
          </a:bodyPr>
          <a:lstStyle/>
          <a:p>
            <a:pPr>
              <a:lnSpc>
                <a:spcPct val="150000"/>
              </a:lnSpc>
            </a:pPr>
            <a:r>
              <a:rPr lang="en-US" sz="2000" dirty="0" smtClean="0"/>
              <a:t>Most of the functionalities of the site have been implemented.</a:t>
            </a:r>
          </a:p>
          <a:p>
            <a:pPr>
              <a:lnSpc>
                <a:spcPct val="150000"/>
              </a:lnSpc>
            </a:pPr>
            <a:r>
              <a:rPr lang="en-US" sz="2000" dirty="0" smtClean="0"/>
              <a:t>However, we still need to verify whether the mobile number entered by the user is valid or not(as user can give fake details).For this, an OTP will be sent to user’s registered mobile number and he/she can register on the website only if correct OTP is entered.</a:t>
            </a:r>
          </a:p>
          <a:p>
            <a:pPr>
              <a:lnSpc>
                <a:spcPct val="150000"/>
              </a:lnSpc>
            </a:pPr>
            <a:r>
              <a:rPr lang="en-US" sz="2000" dirty="0" smtClean="0"/>
              <a:t>Also, the user’s location is inputted via a text field. We are planning on detecting the user’s location automatically  and store in to database.</a:t>
            </a:r>
          </a:p>
          <a:p>
            <a:pPr>
              <a:lnSpc>
                <a:spcPct val="150000"/>
              </a:lnSpc>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438400"/>
            <a:ext cx="6629400" cy="1446550"/>
          </a:xfrm>
          <a:prstGeom prst="rect">
            <a:avLst/>
          </a:prstGeom>
          <a:noFill/>
        </p:spPr>
        <p:txBody>
          <a:bodyPr wrap="square" rtlCol="0">
            <a:spAutoFit/>
          </a:bodyPr>
          <a:lstStyle/>
          <a:p>
            <a:pPr algn="ctr"/>
            <a:r>
              <a:rPr lang="en-US" sz="8800" b="1" dirty="0" smtClean="0"/>
              <a:t>THANK YOU</a:t>
            </a:r>
            <a:endParaRPr lang="en-US" sz="8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397</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SRIKAR</dc:creator>
  <cp:lastModifiedBy>SRIKAR</cp:lastModifiedBy>
  <cp:revision>15</cp:revision>
  <dcterms:created xsi:type="dcterms:W3CDTF">2019-04-27T03:47:42Z</dcterms:created>
  <dcterms:modified xsi:type="dcterms:W3CDTF">2019-04-27T05:15:37Z</dcterms:modified>
</cp:coreProperties>
</file>