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MuseoModerno Medium"/>
      <p:regular r:id="rId17"/>
    </p:embeddedFont>
    <p:embeddedFont>
      <p:font typeface="MuseoModerno Medium"/>
      <p:regular r:id="rId18"/>
    </p:embeddedFont>
    <p:embeddedFont>
      <p:font typeface="MuseoModerno Medium"/>
      <p:regular r:id="rId19"/>
    </p:embeddedFont>
    <p:embeddedFont>
      <p:font typeface="MuseoModerno Medium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slideLayout" Target="../slideLayouts/slideLayout8.xml"/><Relationship Id="rId10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9101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Advanced SQL Project: Analyzing the IMDB Dataset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85751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PATNAMSHETTY VARSHITH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47556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MARCH DADS ONLINE 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04899"/>
            <a:ext cx="63179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                    THANK YOU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6730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870371"/>
            <a:ext cx="59375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                                              ANY QUESTIONS?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88463"/>
            <a:ext cx="94242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Introduction to the IMDB Dataset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037403"/>
            <a:ext cx="6408063" cy="1669852"/>
          </a:xfrm>
          <a:prstGeom prst="roundRect">
            <a:avLst>
              <a:gd name="adj" fmla="val 2038"/>
            </a:avLst>
          </a:prstGeom>
          <a:solidFill>
            <a:srgbClr val="F3EEE3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Dataset Overview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754636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Includes movies, actors, directors, and ratings.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3037403"/>
            <a:ext cx="6408063" cy="1669852"/>
          </a:xfrm>
          <a:prstGeom prst="roundRect">
            <a:avLst>
              <a:gd name="adj" fmla="val 2038"/>
            </a:avLst>
          </a:prstGeom>
          <a:solidFill>
            <a:srgbClr val="F3EEE3"/>
          </a:solidFill>
          <a:ln/>
        </p:spPr>
      </p:sp>
      <p:sp>
        <p:nvSpPr>
          <p:cNvPr id="7" name="Text 5"/>
          <p:cNvSpPr/>
          <p:nvPr/>
        </p:nvSpPr>
        <p:spPr>
          <a:xfrm>
            <a:off x="7655481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Use Cases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55481" y="3754636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Supports data analysis, trend identification, recommendation engines.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934069"/>
            <a:ext cx="13042821" cy="1306949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</p:sp>
      <p:sp>
        <p:nvSpPr>
          <p:cNvPr id="10" name="Text 8"/>
          <p:cNvSpPr/>
          <p:nvPr/>
        </p:nvSpPr>
        <p:spPr>
          <a:xfrm>
            <a:off x="1020604" y="51608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Example Query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0604" y="5651302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Find top-rated movies within a specific genre, Top 10 movies ,different genre movies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80855"/>
            <a:ext cx="83561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Data Exploration and Schema: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56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 Tables: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9377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Movies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Genres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Names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Role Mapping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70654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Director Mapping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3356610"/>
            <a:ext cx="310324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Data Types &amp; Integrity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1" y="39377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VARCHAR, INTEGER, DATE, BOOLEAN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Primary and foreign keys ensure table linkage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NULL handling and data cleaning strategies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6368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 SQL Concepts: 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126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JOINS : It is used to combine rows from two or more tables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5306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WITH CLAUSE: Used when you need to create one or more temporary tables that can be referenced throughout a query.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1487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UNION ALL: Used to combine the result-set of two or more SELECT statements.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7667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SUB QUERIES: To create more complex queries by using the results of one query within another.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8484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LIMIT: It is used to specify the number of records to return.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0028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676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 HIGHLIGHTS: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0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Movies which contains highest ratings are tend to perform good in the market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total movies produced in the year of 2019 in USA and INDIA is 1059 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highest genre movie containing in the dataset consists of  3289 movies 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total number of highest produced genre is "Drama"-4285 movies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988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5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Mammootty and Mohanlal are the only two actors contains median rating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4871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screenshots: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452807"/>
            <a:ext cx="3104674" cy="194214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472345" y="2401729"/>
            <a:ext cx="937176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Q1:Count the total number of records in each table of the database.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4472345" y="2968704"/>
            <a:ext cx="937176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Q7:Calculate the average movie duration for each genre.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4472345" y="3535680"/>
            <a:ext cx="937176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Q9:Find the minimum and maximum values for each column in the ratings table, excluding the movie_id column.</a:t>
            </a:r>
            <a:endParaRPr lang="en-US" sz="17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10" y="5051227"/>
            <a:ext cx="1509474" cy="1814513"/>
          </a:xfrm>
          <a:prstGeom prst="rect">
            <a:avLst/>
          </a:prstGeom>
        </p:spPr>
      </p:pic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35" y="5051227"/>
            <a:ext cx="5676543" cy="18145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07594"/>
            <a:ext cx="958024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Data Analysis: Trends and Insights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313861" y="31805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Top Genres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670935"/>
            <a:ext cx="435530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Analyze genre popularity shifting over decades.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5788938" y="3169682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F3EEE3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791" y="3293626"/>
            <a:ext cx="255151" cy="31896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481304" y="33619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Directors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9481304" y="3852386"/>
            <a:ext cx="435530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Identify those with consistent high ratings.</a:t>
            </a:r>
            <a:endParaRPr lang="en-US" sz="17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11" name="Shape 6"/>
          <p:cNvSpPr/>
          <p:nvPr/>
        </p:nvSpPr>
        <p:spPr>
          <a:xfrm>
            <a:off x="8274368" y="3169682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F3EEE3"/>
          </a:solidFill>
          <a:ln/>
        </p:spPr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220" y="3293626"/>
            <a:ext cx="255151" cy="31896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481304" y="53579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Actors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9481304" y="5848350"/>
            <a:ext cx="435530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Find those with highest box office revenues.</a:t>
            </a:r>
            <a:endParaRPr lang="en-US" sz="175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16" name="Shape 9"/>
          <p:cNvSpPr/>
          <p:nvPr/>
        </p:nvSpPr>
        <p:spPr>
          <a:xfrm>
            <a:off x="8274368" y="5655112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F3EEE3"/>
          </a:solidFill>
          <a:ln/>
        </p:spPr>
      </p:sp>
      <p:pic>
        <p:nvPicPr>
          <p:cNvPr id="1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0220" y="5779056"/>
            <a:ext cx="255151" cy="318968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2313861" y="53579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Time Trends</a:t>
            </a:r>
            <a:endParaRPr lang="en-US" sz="2200" dirty="0"/>
          </a:p>
        </p:txBody>
      </p:sp>
      <p:sp>
        <p:nvSpPr>
          <p:cNvPr id="19" name="Text 11"/>
          <p:cNvSpPr/>
          <p:nvPr/>
        </p:nvSpPr>
        <p:spPr>
          <a:xfrm>
            <a:off x="793790" y="5848350"/>
            <a:ext cx="435530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Detect movie release patterns over time.</a:t>
            </a:r>
            <a:endParaRPr lang="en-US" sz="1750" dirty="0"/>
          </a:p>
        </p:txBody>
      </p:sp>
      <p:pic>
        <p:nvPicPr>
          <p:cNvPr id="20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21" name="Shape 12"/>
          <p:cNvSpPr/>
          <p:nvPr/>
        </p:nvSpPr>
        <p:spPr>
          <a:xfrm>
            <a:off x="5788938" y="5655112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F3EEE3"/>
          </a:solidFill>
          <a:ln/>
        </p:spPr>
      </p:sp>
      <p:pic>
        <p:nvPicPr>
          <p:cNvPr id="22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4791" y="5779056"/>
            <a:ext cx="255151" cy="3189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3544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SCREENSHOTS: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939534"/>
            <a:ext cx="2772251" cy="2063710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314" y="2939534"/>
            <a:ext cx="3881199" cy="1902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608314" y="5097185"/>
            <a:ext cx="92357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Q12.How many movies, released in March 2017 in the USA within a specific genre, had more than 1,000 votes?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4608314" y="6027063"/>
            <a:ext cx="9235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Q10.Which are the top 10 movies based on their average rating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5228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Conclusion :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01221"/>
            <a:ext cx="170021" cy="2849285"/>
          </a:xfrm>
          <a:prstGeom prst="roundRect">
            <a:avLst>
              <a:gd name="adj" fmla="val 20012"/>
            </a:avLst>
          </a:prstGeom>
          <a:solidFill>
            <a:srgbClr val="F3EEE3"/>
          </a:solidFill>
          <a:ln/>
        </p:spPr>
      </p:sp>
      <p:sp>
        <p:nvSpPr>
          <p:cNvPr id="4" name="Text 2"/>
          <p:cNvSpPr/>
          <p:nvPr/>
        </p:nvSpPr>
        <p:spPr>
          <a:xfrm>
            <a:off x="1303973" y="31012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03973" y="3591639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Learned advanced SQL queries, performance tuning, and analysis techniques.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303973" y="4090630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 this we have analysed imdb movie data set by advanced SQL queries.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303973" y="4589621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this we got to know the how the real-world dataset to be analysed and get insights from it.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303973" y="5088612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Learned to Join, aggregate, filter, grouping, etc.. 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303973" y="5587603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Advanced SQL Queries is used to find the insights efficiently without data loss.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2025-05-30T08:26:48Z</dcterms:created>
  <dcterms:modified xsi:type="dcterms:W3CDTF">2025-05-30T08:26:48Z</dcterms:modified>
</cp:coreProperties>
</file>