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B70A-8D38-277B-3C52-F134CEFAD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637E265-B3D7-4588-9680-C2C33000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81" y="3240000"/>
            <a:ext cx="7131859" cy="1208141"/>
          </a:xfrm>
        </p:spPr>
        <p:txBody>
          <a:bodyPr anchor="b"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KNFC Inventory and sales Analysis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D5A3C-D4F1-BBA5-666D-69224D6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3DB1-2E65-8707-0166-75898C15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Which items are selling the most? </a:t>
            </a:r>
          </a:p>
          <a:p>
            <a:r>
              <a:rPr lang="en-US" b="1" dirty="0">
                <a:latin typeface="Garamond" panose="02020404030301010803" pitchFamily="18" charset="0"/>
              </a:rPr>
              <a:t>Which items are selling the least? </a:t>
            </a:r>
          </a:p>
          <a:p>
            <a:r>
              <a:rPr lang="en-US" b="1" dirty="0">
                <a:latin typeface="Garamond" panose="02020404030301010803" pitchFamily="18" charset="0"/>
              </a:rPr>
              <a:t>Are there items we should order soon? How much? </a:t>
            </a:r>
            <a:endParaRPr lang="en-US" b="1" i="0" dirty="0">
              <a:solidFill>
                <a:srgbClr val="2D3B45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Which items have been in inventory the longest? Especially important for perishables. </a:t>
            </a:r>
          </a:p>
          <a:p>
            <a:r>
              <a:rPr lang="en-US" b="1" dirty="0">
                <a:latin typeface="Garamond" panose="02020404030301010803" pitchFamily="18" charset="0"/>
              </a:rPr>
              <a:t>What are the Total Sales for the store? What about Total Cost? </a:t>
            </a:r>
          </a:p>
        </p:txBody>
      </p:sp>
    </p:spTree>
    <p:extLst>
      <p:ext uri="{BB962C8B-B14F-4D97-AF65-F5344CB8AC3E}">
        <p14:creationId xmlns:p14="http://schemas.microsoft.com/office/powerpoint/2010/main" val="268544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1869E-AD79-3EBA-39A2-3AA9927C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14A62-C82A-1F6A-F5FF-95DB8674965C}"/>
              </a:ext>
            </a:extLst>
          </p:cNvPr>
          <p:cNvSpPr txBox="1"/>
          <p:nvPr/>
        </p:nvSpPr>
        <p:spPr>
          <a:xfrm>
            <a:off x="1725812" y="2456795"/>
            <a:ext cx="943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address the questions outlined in the preceding slide, we will use a systematic approach by leveraging various data visualization techniques associated to its specific requirements. We will be using a diverse range of visualization tools including histographs. Through this approach, we aim to extract meaningful and actionable insights from the data, facilitating a comprehensive understanding of the underlying patterns and trends. </a:t>
            </a:r>
          </a:p>
        </p:txBody>
      </p:sp>
    </p:spTree>
    <p:extLst>
      <p:ext uri="{BB962C8B-B14F-4D97-AF65-F5344CB8AC3E}">
        <p14:creationId xmlns:p14="http://schemas.microsoft.com/office/powerpoint/2010/main" val="178649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940D9-C078-4B49-42DB-3654EC7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3" y="182880"/>
            <a:ext cx="10970857" cy="64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0936-7008-3D4D-8DA8-75D8803A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507" y="2297357"/>
            <a:ext cx="9406666" cy="352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bg1"/>
                </a:solidFill>
                <a:latin typeface="Garamond" panose="02020404030301010803" pitchFamily="18" charset="0"/>
              </a:rPr>
              <a:t>THANK YOU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KNFC Inventory and sales Analysis </vt:lpstr>
      <vt:lpstr>OBJECTIVES</vt:lpstr>
      <vt:lpstr>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and sales of Kent Natural Foods</dc:title>
  <dc:creator/>
  <cp:lastModifiedBy>Pittala, Phani Varshitha</cp:lastModifiedBy>
  <cp:revision>2</cp:revision>
  <dcterms:created xsi:type="dcterms:W3CDTF">2024-05-09T00:26:49Z</dcterms:created>
  <dcterms:modified xsi:type="dcterms:W3CDTF">2024-05-09T23:42:58Z</dcterms:modified>
</cp:coreProperties>
</file>