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3"/>
  </p:notesMasterIdLst>
  <p:sldIdLst>
    <p:sldId id="543" r:id="rId5"/>
    <p:sldId id="544" r:id="rId6"/>
    <p:sldId id="554" r:id="rId7"/>
    <p:sldId id="545" r:id="rId8"/>
    <p:sldId id="555" r:id="rId9"/>
    <p:sldId id="551" r:id="rId10"/>
    <p:sldId id="552" r:id="rId11"/>
    <p:sldId id="55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44FD235-DD28-4810-8ED2-36D36483A602}">
          <p14:sldIdLst/>
        </p14:section>
        <p14:section name="Customer RIsk Rating" id="{5615D1B2-D453-4B76-BAFF-A66B42ED77F7}">
          <p14:sldIdLst>
            <p14:sldId id="543"/>
            <p14:sldId id="544"/>
            <p14:sldId id="554"/>
            <p14:sldId id="545"/>
            <p14:sldId id="555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4ACE6-7F3C-D34B-AB52-295B5B9C29D4}" v="1" dt="2021-12-14T04:52:36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5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Kokra" userId="S::rishabhkokra@dbs.com::5d5ca74f-c159-441e-8b0c-f317f1513473" providerId="AD" clId="Web-{57DEE2A1-57A9-5B85-5622-82986569E617}"/>
    <pc:docChg chg="modSld">
      <pc:chgData name="Rishabh Kokra" userId="S::rishabhkokra@dbs.com::5d5ca74f-c159-441e-8b0c-f317f1513473" providerId="AD" clId="Web-{57DEE2A1-57A9-5B85-5622-82986569E617}" dt="2021-02-24T07:06:23.961" v="1" actId="20577"/>
      <pc:docMkLst>
        <pc:docMk/>
      </pc:docMkLst>
      <pc:sldChg chg="modSp">
        <pc:chgData name="Rishabh Kokra" userId="S::rishabhkokra@dbs.com::5d5ca74f-c159-441e-8b0c-f317f1513473" providerId="AD" clId="Web-{57DEE2A1-57A9-5B85-5622-82986569E617}" dt="2021-02-24T07:06:23.961" v="1" actId="20577"/>
        <pc:sldMkLst>
          <pc:docMk/>
          <pc:sldMk cId="1065926974" sldId="498"/>
        </pc:sldMkLst>
        <pc:spChg chg="mod">
          <ac:chgData name="Rishabh Kokra" userId="S::rishabhkokra@dbs.com::5d5ca74f-c159-441e-8b0c-f317f1513473" providerId="AD" clId="Web-{57DEE2A1-57A9-5B85-5622-82986569E617}" dt="2021-02-24T07:06:23.961" v="1" actId="20577"/>
          <ac:spMkLst>
            <pc:docMk/>
            <pc:sldMk cId="1065926974" sldId="498"/>
            <ac:spMk id="10" creationId="{00000000-0000-0000-0000-000000000000}"/>
          </ac:spMkLst>
        </pc:spChg>
      </pc:sldChg>
    </pc:docChg>
  </pc:docChgLst>
  <pc:docChgLst>
    <pc:chgData name="Rishabh Kokra" userId="S::rishabhkokra@dbs.com::5d5ca74f-c159-441e-8b0c-f317f1513473" providerId="AD" clId="Web-{A2532244-8B71-724B-05F5-769B5C9D8CB1}"/>
    <pc:docChg chg="modSld">
      <pc:chgData name="Rishabh Kokra" userId="S::rishabhkokra@dbs.com::5d5ca74f-c159-441e-8b0c-f317f1513473" providerId="AD" clId="Web-{A2532244-8B71-724B-05F5-769B5C9D8CB1}" dt="2021-02-24T07:05:31.072" v="7" actId="20577"/>
      <pc:docMkLst>
        <pc:docMk/>
      </pc:docMkLst>
      <pc:sldChg chg="modSp">
        <pc:chgData name="Rishabh Kokra" userId="S::rishabhkokra@dbs.com::5d5ca74f-c159-441e-8b0c-f317f1513473" providerId="AD" clId="Web-{A2532244-8B71-724B-05F5-769B5C9D8CB1}" dt="2021-02-24T07:05:31.072" v="7" actId="20577"/>
        <pc:sldMkLst>
          <pc:docMk/>
          <pc:sldMk cId="1065926974" sldId="498"/>
        </pc:sldMkLst>
        <pc:spChg chg="mod">
          <ac:chgData name="Rishabh Kokra" userId="S::rishabhkokra@dbs.com::5d5ca74f-c159-441e-8b0c-f317f1513473" providerId="AD" clId="Web-{A2532244-8B71-724B-05F5-769B5C9D8CB1}" dt="2021-02-24T07:05:31.072" v="7" actId="20577"/>
          <ac:spMkLst>
            <pc:docMk/>
            <pc:sldMk cId="1065926974" sldId="498"/>
            <ac:spMk id="10" creationId="{00000000-0000-0000-0000-000000000000}"/>
          </ac:spMkLst>
        </pc:spChg>
      </pc:sldChg>
    </pc:docChg>
  </pc:docChgLst>
  <pc:docChgLst>
    <pc:chgData name="Dilip Raj BISHWOKARMA" userId="606ec3b3-3fb3-4b94-95cb-cc49d041d7cf" providerId="ADAL" clId="{DA14ACE6-7F3C-D34B-AB52-295B5B9C29D4}"/>
    <pc:docChg chg="addSld modSld">
      <pc:chgData name="Dilip Raj BISHWOKARMA" userId="606ec3b3-3fb3-4b94-95cb-cc49d041d7cf" providerId="ADAL" clId="{DA14ACE6-7F3C-D34B-AB52-295B5B9C29D4}" dt="2021-12-14T04:55:47.603" v="5" actId="14100"/>
      <pc:docMkLst>
        <pc:docMk/>
      </pc:docMkLst>
      <pc:sldChg chg="modSp mod">
        <pc:chgData name="Dilip Raj BISHWOKARMA" userId="606ec3b3-3fb3-4b94-95cb-cc49d041d7cf" providerId="ADAL" clId="{DA14ACE6-7F3C-D34B-AB52-295B5B9C29D4}" dt="2021-12-14T04:54:23.023" v="1" actId="20577"/>
        <pc:sldMkLst>
          <pc:docMk/>
          <pc:sldMk cId="1670919342" sldId="545"/>
        </pc:sldMkLst>
        <pc:spChg chg="mod">
          <ac:chgData name="Dilip Raj BISHWOKARMA" userId="606ec3b3-3fb3-4b94-95cb-cc49d041d7cf" providerId="ADAL" clId="{DA14ACE6-7F3C-D34B-AB52-295B5B9C29D4}" dt="2021-12-14T04:54:23.023" v="1" actId="20577"/>
          <ac:spMkLst>
            <pc:docMk/>
            <pc:sldMk cId="1670919342" sldId="545"/>
            <ac:spMk id="10" creationId="{00000000-0000-0000-0000-000000000000}"/>
          </ac:spMkLst>
        </pc:spChg>
      </pc:sldChg>
      <pc:sldChg chg="modSp add mod">
        <pc:chgData name="Dilip Raj BISHWOKARMA" userId="606ec3b3-3fb3-4b94-95cb-cc49d041d7cf" providerId="ADAL" clId="{DA14ACE6-7F3C-D34B-AB52-295B5B9C29D4}" dt="2021-12-14T04:55:47.603" v="5" actId="14100"/>
        <pc:sldMkLst>
          <pc:docMk/>
          <pc:sldMk cId="1517898277" sldId="552"/>
        </pc:sldMkLst>
        <pc:graphicFrameChg chg="mod modGraphic">
          <ac:chgData name="Dilip Raj BISHWOKARMA" userId="606ec3b3-3fb3-4b94-95cb-cc49d041d7cf" providerId="ADAL" clId="{DA14ACE6-7F3C-D34B-AB52-295B5B9C29D4}" dt="2021-12-14T04:55:47.603" v="5" actId="14100"/>
          <ac:graphicFrameMkLst>
            <pc:docMk/>
            <pc:sldMk cId="1517898277" sldId="552"/>
            <ac:graphicFrameMk id="2" creationId="{10C7AE46-354E-4037-81FC-12D5821D9C6B}"/>
          </ac:graphicFrameMkLst>
        </pc:graphicFrameChg>
      </pc:sldChg>
    </pc:docChg>
  </pc:docChgLst>
  <pc:docChgLst>
    <pc:chgData name="Kumar Satish" userId="S::satish3@dbs.com::d11d7a75-fce5-4b7f-8325-0656257c0b79" providerId="AD" clId="Web-{47C8F77E-C732-4FB7-9BF3-FF751CF90DF7}"/>
    <pc:docChg chg="modSld">
      <pc:chgData name="Kumar Satish" userId="S::satish3@dbs.com::d11d7a75-fce5-4b7f-8325-0656257c0b79" providerId="AD" clId="Web-{47C8F77E-C732-4FB7-9BF3-FF751CF90DF7}" dt="2021-02-24T07:29:26.607" v="61" actId="20577"/>
      <pc:docMkLst>
        <pc:docMk/>
      </pc:docMkLst>
      <pc:sldChg chg="addSp modSp">
        <pc:chgData name="Kumar Satish" userId="S::satish3@dbs.com::d11d7a75-fce5-4b7f-8325-0656257c0b79" providerId="AD" clId="Web-{47C8F77E-C732-4FB7-9BF3-FF751CF90DF7}" dt="2021-02-24T07:26:16.711" v="5" actId="14100"/>
        <pc:sldMkLst>
          <pc:docMk/>
          <pc:sldMk cId="882562017" sldId="506"/>
        </pc:sldMkLst>
        <pc:picChg chg="add mod">
          <ac:chgData name="Kumar Satish" userId="S::satish3@dbs.com::d11d7a75-fce5-4b7f-8325-0656257c0b79" providerId="AD" clId="Web-{47C8F77E-C732-4FB7-9BF3-FF751CF90DF7}" dt="2021-02-24T07:26:16.711" v="5" actId="14100"/>
          <ac:picMkLst>
            <pc:docMk/>
            <pc:sldMk cId="882562017" sldId="506"/>
            <ac:picMk id="6" creationId="{F2E10414-57A8-4A40-BD24-A70C0ED9B7EB}"/>
          </ac:picMkLst>
        </pc:picChg>
      </pc:sldChg>
      <pc:sldChg chg="modSp">
        <pc:chgData name="Kumar Satish" userId="S::satish3@dbs.com::d11d7a75-fce5-4b7f-8325-0656257c0b79" providerId="AD" clId="Web-{47C8F77E-C732-4FB7-9BF3-FF751CF90DF7}" dt="2021-02-24T07:27:20.994" v="8" actId="20577"/>
        <pc:sldMkLst>
          <pc:docMk/>
          <pc:sldMk cId="1670919342" sldId="545"/>
        </pc:sldMkLst>
        <pc:spChg chg="mod">
          <ac:chgData name="Kumar Satish" userId="S::satish3@dbs.com::d11d7a75-fce5-4b7f-8325-0656257c0b79" providerId="AD" clId="Web-{47C8F77E-C732-4FB7-9BF3-FF751CF90DF7}" dt="2021-02-24T07:27:20.994" v="8" actId="20577"/>
          <ac:spMkLst>
            <pc:docMk/>
            <pc:sldMk cId="1670919342" sldId="545"/>
            <ac:spMk id="10" creationId="{00000000-0000-0000-0000-000000000000}"/>
          </ac:spMkLst>
        </pc:spChg>
      </pc:sldChg>
      <pc:sldChg chg="modSp">
        <pc:chgData name="Kumar Satish" userId="S::satish3@dbs.com::d11d7a75-fce5-4b7f-8325-0656257c0b79" providerId="AD" clId="Web-{47C8F77E-C732-4FB7-9BF3-FF751CF90DF7}" dt="2021-02-24T07:29:26.607" v="61" actId="20577"/>
        <pc:sldMkLst>
          <pc:docMk/>
          <pc:sldMk cId="1100206627" sldId="547"/>
        </pc:sldMkLst>
        <pc:spChg chg="mod">
          <ac:chgData name="Kumar Satish" userId="S::satish3@dbs.com::d11d7a75-fce5-4b7f-8325-0656257c0b79" providerId="AD" clId="Web-{47C8F77E-C732-4FB7-9BF3-FF751CF90DF7}" dt="2021-02-24T07:29:26.607" v="61" actId="20577"/>
          <ac:spMkLst>
            <pc:docMk/>
            <pc:sldMk cId="1100206627" sldId="547"/>
            <ac:spMk id="2" creationId="{919D8480-A2B5-4869-9B97-A395FFBF1F0F}"/>
          </ac:spMkLst>
        </pc:spChg>
      </pc:sldChg>
    </pc:docChg>
  </pc:docChgLst>
  <pc:docChgLst>
    <pc:chgData name="Kumar Satish" userId="d11d7a75-fce5-4b7f-8325-0656257c0b79" providerId="ADAL" clId="{E19B4BE6-CDFC-2B4C-9E89-96B343CE04D3}"/>
    <pc:docChg chg="undo custSel modSld">
      <pc:chgData name="Kumar Satish" userId="d11d7a75-fce5-4b7f-8325-0656257c0b79" providerId="ADAL" clId="{E19B4BE6-CDFC-2B4C-9E89-96B343CE04D3}" dt="2021-02-24T07:04:51.854" v="8" actId="27122"/>
      <pc:docMkLst>
        <pc:docMk/>
      </pc:docMkLst>
      <pc:sldChg chg="addSp delSp modSp mod">
        <pc:chgData name="Kumar Satish" userId="d11d7a75-fce5-4b7f-8325-0656257c0b79" providerId="ADAL" clId="{E19B4BE6-CDFC-2B4C-9E89-96B343CE04D3}" dt="2021-02-24T07:04:51.854" v="8" actId="27122"/>
        <pc:sldMkLst>
          <pc:docMk/>
          <pc:sldMk cId="882562017" sldId="506"/>
        </pc:sldMkLst>
        <pc:graphicFrameChg chg="add del modGraphic">
          <ac:chgData name="Kumar Satish" userId="d11d7a75-fce5-4b7f-8325-0656257c0b79" providerId="ADAL" clId="{E19B4BE6-CDFC-2B4C-9E89-96B343CE04D3}" dt="2021-02-24T07:04:51.854" v="8" actId="27122"/>
          <ac:graphicFrameMkLst>
            <pc:docMk/>
            <pc:sldMk cId="882562017" sldId="506"/>
            <ac:graphicFrameMk id="5" creationId="{8459B0A0-7FDD-4C4D-8A06-5B1CCC4EFE2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1/29/2022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F1D8555-722A-4647-98F5-12A3CCBAF5DF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78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4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84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81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7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81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6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1D8555-722A-4647-98F5-12A3CCBAF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9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46"/>
          <a:stretch>
            <a:fillRect/>
          </a:stretch>
        </p:blipFill>
        <p:spPr bwMode="auto">
          <a:xfrm>
            <a:off x="0" y="2"/>
            <a:ext cx="12192000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6108701"/>
            <a:ext cx="12192000" cy="749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6" y="6353175"/>
            <a:ext cx="944563" cy="27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-14288"/>
            <a:ext cx="12192000" cy="6129339"/>
          </a:xfrm>
          <a:prstGeom prst="rect">
            <a:avLst/>
          </a:prstGeom>
          <a:solidFill>
            <a:srgbClr val="BD090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3183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  <p:sldLayoutId id="2147484165" r:id="rId2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9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E563D-2B85-404B-AF14-B20C9BA7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2249576"/>
            <a:ext cx="12192000" cy="17857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sz="2000" spc="300">
              <a:solidFill>
                <a:srgbClr val="D2292D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FCF01-32F1-4428-8108-BAFB6FF6F755}"/>
              </a:ext>
            </a:extLst>
          </p:cNvPr>
          <p:cNvSpPr txBox="1"/>
          <p:nvPr/>
        </p:nvSpPr>
        <p:spPr>
          <a:xfrm>
            <a:off x="1961975" y="2721114"/>
            <a:ext cx="846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Order Book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DD50E-AA57-4F08-B659-D40DA56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96" y="192738"/>
            <a:ext cx="4472392" cy="14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60673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4091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  <a:ea typeface="Avenir Light" charset="0"/>
                <a:cs typeface="Avenir Light" charset="0"/>
              </a:rPr>
              <a:t>INTRODUCTION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Order-Book Management system refers to an online web application where a customer can purchase stocks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HTML, CSS and JavaScript are used to create customer view and admin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83A8F-65A0-490D-9234-8F2F1E84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51662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2752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Avenir Light" charset="0"/>
              </a:rPr>
              <a:t>WORKFLOW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flipH="1">
            <a:off x="600072" y="1843088"/>
            <a:ext cx="11258552" cy="4356142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G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89497-5354-4210-AE87-4A896B7834D2}"/>
              </a:ext>
            </a:extLst>
          </p:cNvPr>
          <p:cNvSpPr txBox="1"/>
          <p:nvPr/>
        </p:nvSpPr>
        <p:spPr>
          <a:xfrm>
            <a:off x="257176" y="1875592"/>
            <a:ext cx="110852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First, a  homepage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Based on login credentials, the user will be classified as customer 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user is a customer, he can check whether the market is open or close, based on which he can place the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user is an admin, he can close the market and execute the queries which are present and he can get the result whether a particular order is accepted or rejected.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customer can place the order when the market is open and admin can execute the queries when the market is closed.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B518CB-E8A4-414B-93B6-E0D2B1F49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2407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Avenir Light" charset="0"/>
              </a:rPr>
              <a:t>Login Page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B6F08-D103-4DA6-B08C-14DC6DBF36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9806" r="22026" b="17191"/>
          <a:stretch/>
        </p:blipFill>
        <p:spPr>
          <a:xfrm>
            <a:off x="3019159" y="2255719"/>
            <a:ext cx="5612477" cy="407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44022"/>
            <a:ext cx="3348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Light" charset="0"/>
              </a:rPr>
              <a:t>Customer View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12BA5-A049-412C-BCE1-557DCB63B1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706" r="-68" b="5894"/>
          <a:stretch/>
        </p:blipFill>
        <p:spPr>
          <a:xfrm>
            <a:off x="439430" y="2069869"/>
            <a:ext cx="10791065" cy="46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800" y="713590"/>
            <a:ext cx="4068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Avenir Light" charset="0"/>
              </a:rPr>
              <a:t>Selection of Stocks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093FBB-B90B-4041-AFDB-1AC4F71D10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" t="39030" r="86977" b="42061"/>
          <a:stretch/>
        </p:blipFill>
        <p:spPr>
          <a:xfrm>
            <a:off x="4064710" y="2396474"/>
            <a:ext cx="3799130" cy="3274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9EF72-AE87-4720-8F9D-912B87F8E1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9" t="28519" r="6864" b="25575"/>
          <a:stretch/>
        </p:blipFill>
        <p:spPr>
          <a:xfrm>
            <a:off x="5411586" y="3608396"/>
            <a:ext cx="1562792" cy="18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6178" y="640823"/>
            <a:ext cx="5010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Avenir Light" charset="0"/>
              </a:rPr>
              <a:t>Selection of Order-type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6E582-ECB6-4472-AA54-33F2D075DC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45277" r="88380" b="37339"/>
          <a:stretch/>
        </p:blipFill>
        <p:spPr>
          <a:xfrm>
            <a:off x="4705001" y="2466861"/>
            <a:ext cx="3813087" cy="3425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99B26-4559-460D-BE99-3EBC9731B1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9" t="28519" r="6864" b="25575"/>
          <a:stretch/>
        </p:blipFill>
        <p:spPr>
          <a:xfrm>
            <a:off x="4705002" y="3957637"/>
            <a:ext cx="1654234" cy="19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A844C-D229-4EDE-83B2-2A6C5DB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flipH="1">
            <a:off x="0" y="-14288"/>
            <a:ext cx="12192000" cy="18573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300" normalizeH="0" baseline="0" noProof="0">
              <a:ln>
                <a:noFill/>
              </a:ln>
              <a:solidFill>
                <a:srgbClr val="D2292D"/>
              </a:solidFill>
              <a:effectLst/>
              <a:uLnTx/>
              <a:uFillTx/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0567" y="615506"/>
            <a:ext cx="2690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0000"/>
                </a:solidFill>
                <a:latin typeface="Avenir Light" charset="0"/>
              </a:rPr>
              <a:t>Admin View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600071" y="1957388"/>
            <a:ext cx="11430003" cy="4000500"/>
          </a:xfrm>
          <a:prstGeom prst="roundRect">
            <a:avLst>
              <a:gd name="adj" fmla="val 137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Avenir Light" charset="0"/>
              <a:cs typeface="Avenir Light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EBD2915-2F06-4AD3-A066-08C9231C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11" y="112728"/>
            <a:ext cx="2653073" cy="8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88942-9939-4FEB-AC2D-E1193E1DE2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17939" r="25000" b="35879"/>
          <a:stretch/>
        </p:blipFill>
        <p:spPr>
          <a:xfrm>
            <a:off x="1039091" y="2458594"/>
            <a:ext cx="10270277" cy="37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0480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4876B222D484BB156C8CCC9451F94" ma:contentTypeVersion="11" ma:contentTypeDescription="Create a new document." ma:contentTypeScope="" ma:versionID="4b6c33ef28b3c2f3bc4cee15843298eb">
  <xsd:schema xmlns:xsd="http://www.w3.org/2001/XMLSchema" xmlns:xs="http://www.w3.org/2001/XMLSchema" xmlns:p="http://schemas.microsoft.com/office/2006/metadata/properties" xmlns:ns3="908f01de-faf6-4e3e-9c06-b8b433fc28b0" xmlns:ns4="5640c91d-996c-445a-9f93-f0deb9e811d3" targetNamespace="http://schemas.microsoft.com/office/2006/metadata/properties" ma:root="true" ma:fieldsID="2f0a9ceefba108ca583fb56c28d0abb1" ns3:_="" ns4:_="">
    <xsd:import namespace="908f01de-faf6-4e3e-9c06-b8b433fc28b0"/>
    <xsd:import namespace="5640c91d-996c-445a-9f93-f0deb9e811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f01de-faf6-4e3e-9c06-b8b433fc28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0c91d-996c-445a-9f93-f0deb9e81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EA569-5281-404C-98B5-AD05C64CD0D6}">
  <ds:schemaRefs>
    <ds:schemaRef ds:uri="908f01de-faf6-4e3e-9c06-b8b433fc28b0"/>
    <ds:schemaRef ds:uri="5640c91d-996c-445a-9f93-f0deb9e811d3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FA8BA-3A6B-435C-9C6F-59CD4F8DB7FE}">
  <ds:schemaRefs>
    <ds:schemaRef ds:uri="5640c91d-996c-445a-9f93-f0deb9e811d3"/>
    <ds:schemaRef ds:uri="908f01de-faf6-4e3e-9c06-b8b433fc28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164</Words>
  <Application>Microsoft Office PowerPoint</Application>
  <PresentationFormat>Widescreen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Light</vt:lpstr>
      <vt:lpstr>Avenir Medium</vt:lpstr>
      <vt:lpstr>Calibri</vt:lpstr>
      <vt:lpstr>Wingdings</vt:lpstr>
      <vt:lpstr>DBS Colour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Koneru</dc:creator>
  <cp:lastModifiedBy>Varshitha Mandapalli</cp:lastModifiedBy>
  <cp:revision>5</cp:revision>
  <dcterms:created xsi:type="dcterms:W3CDTF">2019-12-27T10:04:08Z</dcterms:created>
  <dcterms:modified xsi:type="dcterms:W3CDTF">2022-01-29T09:12:30Z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0x0101002304876B222D484BB156C8CCC9451F94</vt:lpwstr>
  </property>
</Properties>
</file>