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269" r:id="rId3"/>
    <p:sldId id="264" r:id="rId4"/>
    <p:sldId id="274" r:id="rId5"/>
    <p:sldId id="270" r:id="rId6"/>
    <p:sldId id="271" r:id="rId7"/>
    <p:sldId id="272" r:id="rId8"/>
    <p:sldId id="273" r:id="rId9"/>
    <p:sldId id="266" r:id="rId10"/>
    <p:sldId id="265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sto MT" panose="02040603050505030304" pitchFamily="18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Arial Black" panose="020B0A04020102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3xUfSLA1K7ofvrJyCEupDZvv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8" y="198438"/>
            <a:ext cx="1531937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ap="flat" cmpd="thickThin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7413" y="195263"/>
            <a:ext cx="998537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entury Gothic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entury Gothic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entury Gothic"/>
                <a:sym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100"/>
                <a:buFont typeface="Century Gothic"/>
                <a:buNone/>
                <a:tabLst/>
                <a:defRPr/>
              </a:pPr>
              <a:t>‹#›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679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8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28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0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77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49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5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8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5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773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40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7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791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Minor Project Review -1 (R22)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EEED, BVRITN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 V Raju Institute of Technology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Narsapur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8" name="Google Shape;97;p1"/>
          <p:cNvSpPr txBox="1"/>
          <p:nvPr/>
        </p:nvSpPr>
        <p:spPr>
          <a:xfrm>
            <a:off x="1202375" y="268408"/>
            <a:ext cx="9809019" cy="145292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Minor Project Review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on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9" name="Google Shape;92;p1"/>
          <p:cNvSpPr txBox="1">
            <a:spLocks/>
          </p:cNvSpPr>
          <p:nvPr/>
        </p:nvSpPr>
        <p:spPr>
          <a:xfrm>
            <a:off x="440540" y="3914942"/>
            <a:ext cx="685800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Presented by: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1. Name 1 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Roll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No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400"/>
            </a:pP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Name 2 </a:t>
            </a:r>
            <a:r>
              <a:rPr lang="en-US" sz="24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20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Roll No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400"/>
            </a:pPr>
            <a:r>
              <a:rPr lang="en-US" sz="24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Member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lang="en-US" sz="24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20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Roll No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lang="en-US" sz="24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3;p1"/>
          <p:cNvSpPr txBox="1"/>
          <p:nvPr/>
        </p:nvSpPr>
        <p:spPr>
          <a:xfrm>
            <a:off x="7694296" y="3943532"/>
            <a:ext cx="3980028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 panose="02040603050505030304" pitchFamily="18" charset="0"/>
                <a:ea typeface="Century Gothic"/>
                <a:cs typeface="Century Gothic"/>
                <a:sym typeface="Century Gothic"/>
              </a:rPr>
              <a:t>Supervisor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lang="en-US" sz="2400" dirty="0" smtClean="0">
              <a:solidFill>
                <a:srgbClr val="00B0F0"/>
              </a:solidFill>
              <a:latin typeface="Calisto MT" panose="02040603050505030304" pitchFamily="18" charset="0"/>
              <a:sym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US" sz="2400" dirty="0" smtClean="0">
                <a:solidFill>
                  <a:srgbClr val="00B0F0"/>
                </a:solidFill>
                <a:latin typeface="Calisto MT" panose="02040603050505030304" pitchFamily="18" charset="0"/>
                <a:sym typeface="Century Gothic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sto MT" panose="02040603050505030304" pitchFamily="18" charset="0"/>
                <a:sym typeface="Century Gothic"/>
              </a:rPr>
              <a:t>Designation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anose="02040603050505030304" pitchFamily="18" charset="0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A.Y 2023-2024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97;p1"/>
          <p:cNvSpPr txBox="1"/>
          <p:nvPr/>
        </p:nvSpPr>
        <p:spPr>
          <a:xfrm>
            <a:off x="1189312" y="1893394"/>
            <a:ext cx="9809019" cy="145292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TITLE OF THE PROJECT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7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CONTENTS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7" y="1282350"/>
            <a:ext cx="6858000" cy="49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Circuit Diagram of prototype model</a:t>
            </a:r>
          </a:p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</a:t>
            </a:r>
            <a:r>
              <a:rPr lang="en-US" sz="26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 </a:t>
            </a: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</a:t>
            </a:r>
          </a:p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 </a:t>
            </a:r>
          </a:p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 of prototype</a:t>
            </a:r>
          </a:p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6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 / Plan of action</a:t>
            </a:r>
            <a:endParaRPr lang="en-US" sz="26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64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CIRCUIT DIAGRAM OF PROTOTYPE MODEL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6" y="1282350"/>
            <a:ext cx="11046273" cy="371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of the slide :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circuit diagram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outcome from the slide: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each component of the circuit with its purpose in the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193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lvl="0"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COMPONENTS OF PROTOTYPE MODEL</a:t>
            </a:r>
          </a:p>
          <a:p>
            <a:pPr algn="ctr">
              <a:lnSpc>
                <a:spcPct val="170000"/>
              </a:lnSpc>
              <a:buSzPct val="100000"/>
            </a:pPr>
            <a:endParaRPr lang="en-US" sz="3200" dirty="0" smtClean="0">
              <a:latin typeface="Arial Black" panose="020B0A04020102020204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6" y="1282350"/>
            <a:ext cx="11046273" cy="351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of the slide :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with its model number and ratings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outcome from the slide: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component  with its pin diagram and </a:t>
            </a:r>
            <a:r>
              <a:rPr lang="en-US" sz="2400" b="1" dirty="0" err="1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explanat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`ion</a:t>
            </a:r>
          </a:p>
        </p:txBody>
      </p:sp>
    </p:spTree>
    <p:extLst>
      <p:ext uri="{BB962C8B-B14F-4D97-AF65-F5344CB8AC3E}">
        <p14:creationId xmlns:p14="http://schemas.microsoft.com/office/powerpoint/2010/main" val="31475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OBJECTIVES </a:t>
            </a: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7" y="1282350"/>
            <a:ext cx="10767492" cy="49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defRPr/>
            </a:pPr>
            <a:r>
              <a:rPr lang="en-US" sz="24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of the slide :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 to be performed to complete the project</a:t>
            </a:r>
            <a:endParaRPr lang="en-US" sz="24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defRPr/>
            </a:pPr>
            <a:r>
              <a:rPr lang="en-US" sz="24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outcome from the slide: </a:t>
            </a:r>
          </a:p>
          <a:p>
            <a:pPr lvl="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defRPr/>
            </a:pPr>
            <a:r>
              <a:rPr lang="en-US" sz="24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methods/algorithms and mention the tools and software using in the process</a:t>
            </a:r>
            <a:endParaRPr lang="en-US" sz="24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86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STATUS OF PROTOTYPE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7" y="1282350"/>
            <a:ext cx="11113180" cy="49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defRPr/>
            </a:pPr>
            <a:r>
              <a:rPr lang="en-US" sz="24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of the slide : </a:t>
            </a:r>
            <a:r>
              <a:rPr lang="en-US" sz="24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of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 completed mentioned in the last slide</a:t>
            </a:r>
            <a:endParaRPr lang="en-US" sz="24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65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CONCLUSIONS / PLAN OF ACTION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10" name="Google Shape;92;p1"/>
          <p:cNvSpPr txBox="1">
            <a:spLocks/>
          </p:cNvSpPr>
          <p:nvPr/>
        </p:nvSpPr>
        <p:spPr>
          <a:xfrm>
            <a:off x="472937" y="1282350"/>
            <a:ext cx="11458868" cy="49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</a:pPr>
            <a:r>
              <a:rPr lang="en-US" sz="2800" b="1" dirty="0" smtClean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</a:t>
            </a:r>
            <a:r>
              <a:rPr lang="en-US" sz="28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slide : </a:t>
            </a:r>
            <a:r>
              <a:rPr lang="en-US" sz="28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of action to complete tasks </a:t>
            </a:r>
            <a:r>
              <a:rPr lang="en-US" sz="2800" b="1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mentioned in the last slide</a:t>
            </a:r>
          </a:p>
          <a:p>
            <a:pPr marL="457200" lvl="0" indent="-457200"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v"/>
            </a:pPr>
            <a:endParaRPr lang="en-US" sz="2600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40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>
            <a:off x="2642840" y="268408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REFERENCES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151" y="1535742"/>
            <a:ext cx="10010078" cy="145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000"/>
              </a:spcBef>
              <a:buClr>
                <a:srgbClr val="2F5496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of the slide : </a:t>
            </a:r>
            <a:r>
              <a:rPr lang="en-US" sz="2400" b="1" dirty="0" smtClean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links/publications/books/any other references </a:t>
            </a:r>
            <a:endParaRPr lang="en-US" sz="2400" b="1" dirty="0">
              <a:solidFill>
                <a:srgbClr val="2F549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55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4" y="102367"/>
            <a:ext cx="11952516" cy="6619273"/>
          </a:xfrm>
          <a:prstGeom prst="rect">
            <a:avLst/>
          </a:prstGeom>
          <a:noFill/>
          <a:ln w="1365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1728" y="640080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Project Review -1 (R22)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1097" y="641386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EEED, BVRITN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6" y="6413863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 Raju Institute of Technology </a:t>
            </a:r>
            <a:r>
              <a:rPr lang="en-US" dirty="0" err="1" smtClean="0"/>
              <a:t>Narsapur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55" y="167682"/>
            <a:ext cx="1702948" cy="73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268408"/>
            <a:ext cx="1082070" cy="1014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937" y="64008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A.Y 2023-2024</a:t>
            </a:r>
            <a:endParaRPr lang="en-US" dirty="0"/>
          </a:p>
        </p:txBody>
      </p:sp>
      <p:sp>
        <p:nvSpPr>
          <p:cNvPr id="9" name="Google Shape;97;p1"/>
          <p:cNvSpPr txBox="1"/>
          <p:nvPr/>
        </p:nvSpPr>
        <p:spPr>
          <a:xfrm rot="19885033">
            <a:off x="2679795" y="2746076"/>
            <a:ext cx="6166624" cy="804394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lnSpc>
                <a:spcPct val="170000"/>
              </a:lnSpc>
              <a:buSzPct val="100000"/>
            </a:pPr>
            <a:r>
              <a:rPr lang="en-US" sz="3200" dirty="0" smtClean="0">
                <a:latin typeface="Arial Black" panose="020B0A04020102020204" pitchFamily="34" charset="0"/>
                <a:ea typeface="Century Gothic"/>
                <a:cs typeface="Century Gothic"/>
                <a:sym typeface="Century Gothic"/>
              </a:rPr>
              <a:t>Thank you slide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2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rReview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orReview-1" id="{54A5F7E5-5DE2-425D-BA0E-39543146F41C}" vid="{017CBC5B-77F4-4505-819C-F7A01DF3DE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minorReview-1</Template>
  <TotalTime>194</TotalTime>
  <Words>385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 Light</vt:lpstr>
      <vt:lpstr>Calibri</vt:lpstr>
      <vt:lpstr>Wingdings</vt:lpstr>
      <vt:lpstr>Calisto MT</vt:lpstr>
      <vt:lpstr>Arial</vt:lpstr>
      <vt:lpstr>Century Gothic</vt:lpstr>
      <vt:lpstr>Arial Black</vt:lpstr>
      <vt:lpstr>minorReview-1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 USING ARDUINO</dc:title>
  <dc:creator>BVRIT</dc:creator>
  <cp:lastModifiedBy>Admin</cp:lastModifiedBy>
  <cp:revision>12</cp:revision>
  <dcterms:created xsi:type="dcterms:W3CDTF">2023-02-20T06:58:36Z</dcterms:created>
  <dcterms:modified xsi:type="dcterms:W3CDTF">2024-03-26T11:01:45Z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F09964E8AF4A4047A15EE45C902865B8</vt:lpwstr>
  </property>
  <property fmtid="{D5CDD505-2E9C-101B-9397-08002B2CF9AE}" pid="3" name="KSOProductBuildVer">
    <vt:lpwstr>1033-11.2.0.11537</vt:lpwstr>
  </property>
</Properties>
</file>