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3" r:id="rId6"/>
    <p:sldId id="259" r:id="rId7"/>
    <p:sldId id="283" r:id="rId8"/>
    <p:sldId id="287" r:id="rId9"/>
    <p:sldId id="284" r:id="rId10"/>
    <p:sldId id="285" r:id="rId11"/>
    <p:sldId id="288" r:id="rId12"/>
    <p:sldId id="28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7355" y="4721290"/>
            <a:ext cx="6637175" cy="1665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V.Suruthika-95072212161</a:t>
            </a:r>
          </a:p>
          <a:p>
            <a:r>
              <a:rPr lang="en-US" dirty="0"/>
              <a:t>T.Varshitha-95072212167</a:t>
            </a:r>
          </a:p>
          <a:p>
            <a:r>
              <a:rPr lang="en-US" dirty="0"/>
              <a:t>S.Tamilselvi-95072212164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254034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TECHNOLOGY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ROLES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PROGRAM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OUTPUT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870" y="1593108"/>
            <a:ext cx="6604821" cy="407072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Library Management System (LMS) is a comprehensive software solution designed to automate and streamline library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crucial tool for librarians and library administrators, aiming to enhance the management of library resources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LMS integrates technology into traditional library functions, making tasks more efficient and user-friendly.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features of LMS include cataloging, circulation, patron management, and reporting.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automates various tasks, freeing up librarians to focus on improving services and resources for patrons.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LMS provides patrons with the convenience of easy access to library materials, online searches, and the ability to track their borrowing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enhances the overall efficiency of library services and makes information more accessible.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LMS is vital for libraries to adapt to changing patron needs and stay relevant in the digital age.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40975-6699-0B23-0F6B-39DEA930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AA2D5-3EC5-99B8-EB08-D0D8CE12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49C8-79FA-89B4-8597-F1239388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3F60F-FE65-760B-C6B0-45F8334E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7D527B-3F30-2475-3BDD-20B7711AE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0" y="2027924"/>
            <a:ext cx="11117978" cy="255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Programming Language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core language used for writing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C Libraries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stdio.h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input/output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string.h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string manipulation.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program runs in a command-line or terminal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a C struct named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library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structure book information.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Looping and Control Structures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loops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statements control the program's flow.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 and 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displaying messages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scanf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user input.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and Data 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Employs variables of various data types (int, float, char arrays) to store and manage data within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technologies are fundamental to C programming and are used to create a simple console-based library management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5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69796-710E-67FC-9F97-13416BC6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7B5D5-874C-9C40-7BB0-1E941D32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81A77-ACC5-1599-DBBC-7D7631AC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DF11B-DCEB-A631-2FA3-75749477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7865-F9C1-3AB3-11F1-2D6C30E8F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Administrator</a:t>
            </a:r>
          </a:p>
          <a:p>
            <a:r>
              <a:rPr lang="en-IN" dirty="0"/>
              <a:t>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D3005-958F-4691-773F-88FE7947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65A8-A81D-A361-F9D0-3D394F4B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E176-C708-3D0A-FC34-E29EF7C5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4C15C-3C1D-DB77-2495-4F58E5C4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0" y="153582"/>
            <a:ext cx="10515600" cy="676656"/>
          </a:xfrm>
        </p:spPr>
        <p:txBody>
          <a:bodyPr/>
          <a:lstStyle/>
          <a:p>
            <a:r>
              <a:rPr lang="en-IN" sz="2400" dirty="0"/>
              <a:t>Program: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9455-B6E4-9492-E83D-451F7E6A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30238"/>
            <a:ext cx="10515600" cy="5271982"/>
          </a:xfrm>
        </p:spPr>
        <p:txBody>
          <a:bodyPr vert="horz" anchor="t" anchorCtr="0">
            <a:normAutofit/>
          </a:bodyPr>
          <a:lstStyle/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#include &lt;</a:t>
            </a:r>
            <a:r>
              <a:rPr lang="en-US" sz="1100" b="0" i="0" dirty="0" err="1">
                <a:effectLst/>
                <a:latin typeface="Söhne Mono"/>
              </a:rPr>
              <a:t>stdio.h</a:t>
            </a:r>
            <a:r>
              <a:rPr lang="en-US" sz="1100" b="0" i="0" dirty="0">
                <a:effectLst/>
                <a:latin typeface="Söhne Mono"/>
              </a:rPr>
              <a:t>&gt;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#include &lt;</a:t>
            </a:r>
            <a:r>
              <a:rPr lang="en-US" sz="1100" b="0" i="0" dirty="0" err="1">
                <a:effectLst/>
                <a:latin typeface="Söhne Mono"/>
              </a:rPr>
              <a:t>string.h</a:t>
            </a:r>
            <a:r>
              <a:rPr lang="en-US" sz="1100" b="0" i="0" dirty="0">
                <a:effectLst/>
                <a:latin typeface="Söhne Mono"/>
              </a:rPr>
              <a:t>&gt; 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struct library { char </a:t>
            </a:r>
            <a:r>
              <a:rPr lang="en-US" sz="1100" b="0" i="0" dirty="0" err="1">
                <a:effectLst/>
                <a:latin typeface="Söhne Mono"/>
              </a:rPr>
              <a:t>book_name</a:t>
            </a:r>
            <a:r>
              <a:rPr lang="en-US" sz="1100" b="0" i="0" dirty="0">
                <a:effectLst/>
                <a:latin typeface="Söhne Mono"/>
              </a:rPr>
              <a:t>[100]; 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char </a:t>
            </a:r>
            <a:r>
              <a:rPr lang="en-US" sz="1100" b="0" i="0" dirty="0" err="1">
                <a:effectLst/>
                <a:latin typeface="Söhne Mono"/>
              </a:rPr>
              <a:t>author_name</a:t>
            </a:r>
            <a:r>
              <a:rPr lang="en-US" sz="1100" b="0" i="0" dirty="0">
                <a:effectLst/>
                <a:latin typeface="Söhne Mono"/>
              </a:rPr>
              <a:t>[100]; 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float cost;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int </a:t>
            </a:r>
            <a:r>
              <a:rPr lang="en-US" sz="1100" b="0" i="0" dirty="0" err="1">
                <a:effectLst/>
                <a:latin typeface="Söhne Mono"/>
              </a:rPr>
              <a:t>no_of_pages</a:t>
            </a:r>
            <a:r>
              <a:rPr lang="en-US" sz="1100" b="0" i="0" dirty="0">
                <a:effectLst/>
                <a:latin typeface="Söhne Mono"/>
              </a:rPr>
              <a:t>; 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int main()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{ struct library lib[100]; 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int </a:t>
            </a:r>
            <a:r>
              <a:rPr lang="en-US" sz="1100" b="0" i="0" dirty="0" err="1">
                <a:effectLst/>
                <a:latin typeface="Söhne Mono"/>
              </a:rPr>
              <a:t>i</a:t>
            </a:r>
            <a:r>
              <a:rPr lang="en-US" sz="1100" b="0" i="0" dirty="0">
                <a:effectLst/>
                <a:latin typeface="Söhne Mono"/>
              </a:rPr>
              <a:t>, j, count; </a:t>
            </a:r>
            <a:r>
              <a:rPr lang="en-US" sz="1100" b="0" i="0" dirty="0" err="1">
                <a:effectLst/>
                <a:latin typeface="Söhne Mono"/>
              </a:rPr>
              <a:t>i</a:t>
            </a:r>
            <a:r>
              <a:rPr lang="en-US" sz="1100" b="0" i="0" dirty="0">
                <a:effectLst/>
                <a:latin typeface="Söhne Mono"/>
              </a:rPr>
              <a:t> = 0; 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j = 0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count = 0;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while (j != 4) { </a:t>
            </a:r>
          </a:p>
          <a:p>
            <a:pPr marL="0" indent="0">
              <a:buNone/>
            </a:pPr>
            <a:r>
              <a:rPr lang="en-US" sz="1100" b="0" i="0" dirty="0" err="1">
                <a:effectLst/>
                <a:latin typeface="Söhne Mono"/>
              </a:rPr>
              <a:t>printf</a:t>
            </a:r>
            <a:r>
              <a:rPr lang="en-US" sz="1100" b="0" i="0" dirty="0">
                <a:effectLst/>
                <a:latin typeface="Söhne Mono"/>
              </a:rPr>
              <a:t>("\n\n1. Add Book details\n")</a:t>
            </a:r>
          </a:p>
          <a:p>
            <a:pPr marL="0" indent="0">
              <a:buNone/>
            </a:pPr>
            <a:r>
              <a:rPr lang="en-US" sz="1100" b="0" i="0" dirty="0" err="1">
                <a:effectLst/>
                <a:latin typeface="Söhne Mono"/>
              </a:rPr>
              <a:t>printf</a:t>
            </a:r>
            <a:r>
              <a:rPr lang="en-US" sz="1100" b="0" i="0" dirty="0">
                <a:effectLst/>
                <a:latin typeface="Söhne Mono"/>
              </a:rPr>
              <a:t>("2. Display the list of books and its details\n"); </a:t>
            </a:r>
          </a:p>
          <a:p>
            <a:pPr marL="0" indent="0">
              <a:buNone/>
            </a:pPr>
            <a:r>
              <a:rPr lang="en-US" sz="1100" b="0" i="0" dirty="0" err="1">
                <a:effectLst/>
                <a:latin typeface="Söhne Mono"/>
              </a:rPr>
              <a:t>printf</a:t>
            </a:r>
            <a:r>
              <a:rPr lang="en-US" sz="1100" b="0" i="0" dirty="0">
                <a:effectLst/>
                <a:latin typeface="Söhne Mono"/>
              </a:rPr>
              <a:t>("3. Display the total number of books in the library\n");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</a:t>
            </a:r>
            <a:r>
              <a:rPr lang="en-US" sz="1100" b="0" i="0" dirty="0" err="1">
                <a:effectLst/>
                <a:latin typeface="Söhne Mono"/>
              </a:rPr>
              <a:t>printf</a:t>
            </a:r>
            <a:r>
              <a:rPr lang="en-US" sz="1100" b="0" i="0" dirty="0">
                <a:effectLst/>
                <a:latin typeface="Söhne Mono"/>
              </a:rPr>
              <a:t>("4. Exit\n\n");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</a:t>
            </a:r>
            <a:r>
              <a:rPr lang="en-US" sz="1100" b="0" i="0" dirty="0" err="1">
                <a:effectLst/>
                <a:latin typeface="Söhne Mono"/>
              </a:rPr>
              <a:t>printf</a:t>
            </a:r>
            <a:r>
              <a:rPr lang="en-US" sz="1100" b="0" i="0" dirty="0">
                <a:effectLst/>
                <a:latin typeface="Söhne Mono"/>
              </a:rPr>
              <a:t>("Enter the number: ");</a:t>
            </a:r>
          </a:p>
          <a:p>
            <a:pPr marL="0" indent="0">
              <a:buNone/>
            </a:pPr>
            <a:r>
              <a:rPr lang="en-US" sz="1100" b="0" i="0" dirty="0">
                <a:effectLst/>
                <a:latin typeface="Söhne Mono"/>
              </a:rPr>
              <a:t> </a:t>
            </a:r>
            <a:r>
              <a:rPr lang="en-US" sz="1100" b="0" i="0" dirty="0" err="1">
                <a:effectLst/>
                <a:latin typeface="Söhne Mono"/>
              </a:rPr>
              <a:t>scanf</a:t>
            </a:r>
            <a:r>
              <a:rPr lang="en-US" sz="1100" b="0" i="0" dirty="0">
                <a:effectLst/>
                <a:latin typeface="Söhne Mono"/>
              </a:rPr>
              <a:t>("%d", &amp;j);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2148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9900-5F0D-C948-6F48-587EBC94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87095"/>
            <a:ext cx="9363456" cy="598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(j) { case 1: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nYou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add the details of the book\n");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book name: ");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 %s", lib[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book_name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author name: ");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 %s", lib[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author_name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pages: ");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 &amp;lib[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no_of_pages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cost of the book: ");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("%f", &amp;lib[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].cost);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= count + 1;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break;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(count == 0)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nThere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no books stored!!\n\n"); 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{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nYou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view the list of books\n"); </a:t>
            </a:r>
          </a:p>
          <a:p>
            <a:pPr marL="0" indent="0">
              <a:buNone/>
            </a:pP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("The list of books are:\n");</a:t>
            </a:r>
          </a:p>
          <a:p>
            <a:pPr marL="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count;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IN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DB8A-917E-E11D-CF69-A40FAACF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C1D2-3207-CBEE-FC76-DB751FF3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A590-9B2A-A252-2580-392770A6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F418-5D56-23A5-42DE-5DE3DA8F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20801"/>
            <a:ext cx="9363456" cy="5899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{ </a:t>
            </a:r>
          </a:p>
          <a:p>
            <a:pPr marL="0" indent="0">
              <a:buNone/>
            </a:pP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printf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("Book Name: %s\n", lib[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].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book_name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);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printf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("Author Name: %s\n", lib[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].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author_name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);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printf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("Number of Pages: %d\n", lib[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].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no_of_pages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); </a:t>
            </a:r>
          </a:p>
          <a:p>
            <a:pPr marL="0" indent="0">
              <a:buNone/>
            </a:pP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printf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("Cost of the Book: %.2f\n\n", lib[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i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].cost);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}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}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break;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case 3: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printf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("\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nTotal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number of books in the library: %d\n\n", count);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break;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case 4: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return 0;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default: </a:t>
            </a:r>
          </a:p>
          <a:p>
            <a:pPr marL="0" indent="0">
              <a:buNone/>
            </a:pP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printf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("\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Söhne Mono"/>
              </a:rPr>
              <a:t>nInvalid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 number entered\n\n");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}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}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return 0; 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Söhne Mono"/>
              </a:rPr>
              <a:t>}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0E8B-A4B8-18CB-3A4C-5895AD42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4B54-C57A-8291-5291-71D70BAD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D882-B0F7-AD50-37AF-F71DF85E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97DE35-0A34-FBC0-3BED-373916B8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704089"/>
            <a:ext cx="9891903" cy="53143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DA3A-B2E1-2A36-CEE0-DF2B85F3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046DA-293D-2F5D-8DEE-5134A9B3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8D1D-6D08-4074-1DEA-6E55DD30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30311A-E567-B747-5C74-5B676DA1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6"/>
            <a:ext cx="9144000" cy="676656"/>
          </a:xfrm>
        </p:spPr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7E0CD-3D19-0C5F-C7DA-CB42A687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0" y="704089"/>
            <a:ext cx="9891903" cy="52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2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{44193999-FD68-43E7-8A92-7A79A5EAD5A3}tf11964407_win32</Template>
  <TotalTime>167</TotalTime>
  <Words>826</Words>
  <Application>Microsoft Office PowerPoint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Söhne Mono</vt:lpstr>
      <vt:lpstr>Times New Roman</vt:lpstr>
      <vt:lpstr>Office Theme</vt:lpstr>
      <vt:lpstr>Library Management System</vt:lpstr>
      <vt:lpstr>agenda</vt:lpstr>
      <vt:lpstr>introduction</vt:lpstr>
      <vt:lpstr>Technologies used:</vt:lpstr>
      <vt:lpstr>ROLES:</vt:lpstr>
      <vt:lpstr>Program:</vt:lpstr>
      <vt:lpstr>PowerPoint Presentation</vt:lpstr>
      <vt:lpstr>PowerPoint Presentation</vt:lpstr>
      <vt:lpstr>OUTPUT: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Suruthika V</dc:creator>
  <cp:lastModifiedBy>Suruthika V</cp:lastModifiedBy>
  <cp:revision>1</cp:revision>
  <dcterms:created xsi:type="dcterms:W3CDTF">2023-11-07T05:09:40Z</dcterms:created>
  <dcterms:modified xsi:type="dcterms:W3CDTF">2023-11-07T07:57:17Z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