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142"/>
            <a:ext cx="7772400" cy="4119715"/>
          </a:xfrm>
        </p:spPr>
        <p:txBody>
          <a:bodyPr/>
          <a:lstStyle/>
          <a:p>
            <a:r>
              <a:rPr lang="en-IN" dirty="0"/>
              <a:t>Government Dataset</a:t>
            </a:r>
            <a:br>
              <a:rPr lang="en-IN" dirty="0"/>
            </a:br>
            <a:r>
              <a:rPr dirty="0"/>
              <a:t>Indian Rainfall Dataset Analysis (1901-2021)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Comprehensive analysis of monsoon rainfall trends, regional patterns, and seasonal variations.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16E6A-5E30-C0D3-0F39-3709D173A6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4160"/>
          <a:stretch/>
        </p:blipFill>
        <p:spPr>
          <a:xfrm>
            <a:off x="76495" y="153988"/>
            <a:ext cx="1378679" cy="12618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Covers rainfall data for Indian subdivisions from 1901 to 2021.</a:t>
            </a:r>
          </a:p>
          <a:p>
            <a:r>
              <a:t>- Includes monthly rainfall (June-September) and total monsoon rainfall.</a:t>
            </a:r>
          </a:p>
          <a:p>
            <a:r>
              <a:t>- 4,332 records with 7 attributes: Subdivision, Year, and Monthly Rainfall (mm).</a:t>
            </a:r>
          </a:p>
          <a:p>
            <a:r>
              <a:t>- Useful for studying monsoon trends, climate change impacts, and regional disparities.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Yearly Rainfall Trends (1901-2021)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212080"/>
            <a:ext cx="785708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This plot illustrates the trend in rainfall over time, highlighting seasonal variations </a:t>
            </a:r>
            <a:endParaRPr lang="en-IN" dirty="0"/>
          </a:p>
          <a:p>
            <a:r>
              <a:rPr dirty="0"/>
              <a:t>and regional disparities.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Monthly Rainfall Distribution (June-September)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85216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212080"/>
            <a:ext cx="785708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This plot illustrates the trend in rainfall over time, highlighting seasonal variations </a:t>
            </a:r>
            <a:endParaRPr lang="en-IN" dirty="0"/>
          </a:p>
          <a:p>
            <a:r>
              <a:rPr dirty="0"/>
              <a:t>and regional disparities.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Top 10 Rainfall-Receiving Subdivisions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554480"/>
            <a:ext cx="877824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212080"/>
            <a:ext cx="826425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This plot illustrates the trend in rainfall over time, highlighting seasonal variations and </a:t>
            </a:r>
            <a:endParaRPr lang="en-IN" dirty="0"/>
          </a:p>
          <a:p>
            <a:r>
              <a:rPr dirty="0"/>
              <a:t>regional disparities.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Seasonal Rainfall Variation (June-September)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212080"/>
            <a:ext cx="785708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This plot illustrates the trend in rainfall over time, highlighting seasonal variations </a:t>
            </a:r>
            <a:endParaRPr lang="en-IN" dirty="0"/>
          </a:p>
          <a:p>
            <a:r>
              <a:rPr dirty="0"/>
              <a:t>and regional disparities.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Monsoon rainfall varies significantly over the years.</a:t>
            </a:r>
          </a:p>
          <a:p>
            <a:r>
              <a:rPr sz="2800" dirty="0"/>
              <a:t>July and August receive the highest rainfall on average.</a:t>
            </a:r>
          </a:p>
          <a:p>
            <a:r>
              <a:rPr sz="2800" dirty="0"/>
              <a:t>Certain regions experience much higher rainfall than others.</a:t>
            </a:r>
          </a:p>
          <a:p>
            <a:r>
              <a:rPr sz="2800" dirty="0"/>
              <a:t>Seasonal variations highlight the importance of monsoon months.</a:t>
            </a:r>
          </a:p>
          <a:p>
            <a:r>
              <a:rPr sz="2800" dirty="0"/>
              <a:t>Useful for agricultural planning, water management, and climate studies.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224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Government Dataset Indian Rainfall Dataset Analysis (1901-2021)</vt:lpstr>
      <vt:lpstr>Dataset Overview</vt:lpstr>
      <vt:lpstr>Yearly Rainfall Trends (1901-2021)</vt:lpstr>
      <vt:lpstr>Monthly Rainfall Distribution (June-September)</vt:lpstr>
      <vt:lpstr>Top 10 Rainfall-Receiving Subdivisions</vt:lpstr>
      <vt:lpstr>Seasonal Rainfall Variation (June-September)</vt:lpstr>
      <vt:lpstr>Key Insights &amp; Conclusions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varshitha mallela</dc:creator>
  <cp:keywords/>
  <dc:description>generated using python-pptx</dc:description>
  <cp:lastModifiedBy>varshitha mallela</cp:lastModifiedBy>
  <cp:revision>2</cp:revision>
  <dcterms:created xsi:type="dcterms:W3CDTF">2013-01-27T09:14:16Z</dcterms:created>
  <dcterms:modified xsi:type="dcterms:W3CDTF">2025-03-24T05:00:06Z</dcterms:modified>
  <cp:category/>
</cp:coreProperties>
</file>