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9BBB59"/>
    <a:srgbClr val="39B0D4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40" y="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0738-CFC9-4A5E-8424-6B42AA5706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38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916"/>
          <a:stretch/>
        </p:blipFill>
        <p:spPr>
          <a:xfrm>
            <a:off x="7777015" y="1655922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-1" y="1238022"/>
            <a:ext cx="8186057" cy="542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– 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SIH25106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Title-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Internship/Industrial </a:t>
            </a:r>
            <a:r>
              <a:rPr lang="en-I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with Placement Opportunity</a:t>
            </a:r>
            <a:endParaRPr lang="en-US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Theme-</a:t>
            </a:r>
            <a:r>
              <a:rPr lang="en-IN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Education</a:t>
            </a:r>
            <a:endParaRPr lang="en-US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Category- </a:t>
            </a:r>
            <a:r>
              <a:rPr lang="en-US" sz="24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ID-</a:t>
            </a:r>
            <a:r>
              <a:rPr lang="en-US" sz="24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112408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-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CODE-2-CAREER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179965"/>
            <a:ext cx="1219199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“</a:t>
            </a:r>
            <a:r>
              <a:rPr lang="en-US" sz="24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SkillConnect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enables smart matching of students to campus placement opportunities.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4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2025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0030" y="168252"/>
            <a:ext cx="2947970" cy="6621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CODE-2-CAREER</a:t>
            </a: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541D1E0-C64C-ABC8-782E-98C86F6B563B}"/>
              </a:ext>
            </a:extLst>
          </p:cNvPr>
          <p:cNvSpPr txBox="1"/>
          <p:nvPr/>
        </p:nvSpPr>
        <p:spPr>
          <a:xfrm>
            <a:off x="-73412" y="1899326"/>
            <a:ext cx="75845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 :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one-stop platform for internships and placements. Single student profile for all applications, one-click apply to verified openings, mentor approvals with automated certificates, and real-time dashboards for tracking students and interviews.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B2A29-7973-42C0-AD7A-C9400F621B90}"/>
              </a:ext>
            </a:extLst>
          </p:cNvPr>
          <p:cNvSpPr txBox="1"/>
          <p:nvPr/>
        </p:nvSpPr>
        <p:spPr>
          <a:xfrm>
            <a:off x="-73412" y="4184907"/>
            <a:ext cx="7489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 and Uniqueness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recommendation engine matches students with best-fit roles.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Role-based, privacy-first access for employers &amp; stakeholders.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Low-cost, scalable MERN solution, replacing scattered emails, WhatsApp groups &amp; spreadsheets.</a:t>
            </a:r>
          </a:p>
          <a:p>
            <a:pPr algn="just"/>
            <a:endParaRPr lang="en-US" sz="2000" b="1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6A4C8-08C7-EF12-16DE-B88493B52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6597" y="1779215"/>
            <a:ext cx="4529538" cy="44379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2B3E4A4-E139-BB40-20C1-8FBE3534D0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509533"/>
            <a:ext cx="6857999" cy="22119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2025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-62105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964962F-C1E4-B4B2-EBC3-17CE2E1A22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0030" y="168252"/>
            <a:ext cx="2937084" cy="6621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CODE-2-CAREER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5ADC1-03BA-7D3F-3BAA-CBF91246558D}"/>
              </a:ext>
            </a:extLst>
          </p:cNvPr>
          <p:cNvSpPr txBox="1"/>
          <p:nvPr/>
        </p:nvSpPr>
        <p:spPr>
          <a:xfrm>
            <a:off x="0" y="1311252"/>
            <a:ext cx="53340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Workflow</a:t>
            </a:r>
            <a:r>
              <a:rPr 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apply for internships via the portal, mentors approve, and placement officers post opportunities, all managed through APIs with real-time updates. Employers access verified student profiles, while feedback and certificates are logged, ensuring a seamless end-to-end placement workflow.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422FD-06CC-2667-85C3-251A5B47BF94}"/>
              </a:ext>
            </a:extLst>
          </p:cNvPr>
          <p:cNvSpPr txBox="1"/>
          <p:nvPr/>
        </p:nvSpPr>
        <p:spPr>
          <a:xfrm>
            <a:off x="-48298" y="4116233"/>
            <a:ext cx="574628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 and Version Control &amp; Collaboration :</a:t>
            </a:r>
            <a:endParaRPr lang="en-IN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2863CF-639A-54C6-133B-12E562FBA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30" y="5101118"/>
            <a:ext cx="5233970" cy="8668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A761EF-EF8C-A1C8-76A7-DC9E4F863F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9057" y="1109855"/>
            <a:ext cx="6672942" cy="39485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A0F203-86AA-85A8-6FEA-644A0E981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4473" y="-89807"/>
            <a:ext cx="12266473" cy="69478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2025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080" y="-89807"/>
            <a:ext cx="241389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E0432306-3091-A531-8BAF-46C4C80AE2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0" y="4173"/>
            <a:ext cx="2762581" cy="6621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CODE-2-CAREER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1C8111-8204-7E97-40D3-DF2C6D744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7714" y="-250370"/>
            <a:ext cx="12485914" cy="710837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2025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880" y="-141515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 descr="Your startup LOGO">
            <a:extLst>
              <a:ext uri="{FF2B5EF4-FFF2-40B4-BE49-F238E27FC236}">
                <a16:creationId xmlns:a16="http://schemas.microsoft.com/office/drawing/2014/main" id="{FCE79FA5-3EE7-E48C-3C30-1E86241E3E6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0030" y="168252"/>
            <a:ext cx="2937084" cy="6621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CODE-2-CAREER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2025</a:t>
            </a: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5DDDCB-FC83-A965-D9EA-BA3E44F0E2D1}"/>
              </a:ext>
            </a:extLst>
          </p:cNvPr>
          <p:cNvSpPr txBox="1"/>
          <p:nvPr/>
        </p:nvSpPr>
        <p:spPr>
          <a:xfrm>
            <a:off x="-1" y="1206901"/>
            <a:ext cx="121919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Musambya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Mutambala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Gussai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Sheikheldin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Bitrina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Diyamett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Bavo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Nyichomba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Industrial Secondments in East Africa: Improving Employability in Engineering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2020 IFEES World Engineering Education Forum – Global Engineering Deans Council (WEEF-GEDC).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Maman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Somantri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&amp; Resa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Pramudita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Industry's Role in Vocational Education: An Analysis of Challenges and Opportunities Based on a Literature Review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2024 9th International STEM Education Conference (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iSTEM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-Ed).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Shyam Prakash, Sarumathi KM, Dhanashree R, Sachin Samuel R, &amp; Preetham Murthy B.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Integrated Web-Based Platform for Enhanced College Placement Management and Student Engagement.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2024 10th International Conference on Advanced Computing and Communication Systems (ICACCS).</a:t>
            </a:r>
          </a:p>
        </p:txBody>
      </p:sp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CF2ADDBE-2F96-BD6D-5CBA-CD391C3B3EB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0030" y="168252"/>
            <a:ext cx="2436341" cy="6621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CODE-2-CAREER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7804</TotalTime>
  <Words>340</Words>
  <Application>Microsoft Office PowerPoint</Application>
  <PresentationFormat>Widescreen</PresentationFormat>
  <Paragraphs>52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PowerPoint Presentation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Shakthivel K</cp:lastModifiedBy>
  <cp:revision>154</cp:revision>
  <dcterms:created xsi:type="dcterms:W3CDTF">2013-12-12T18:46:50Z</dcterms:created>
  <dcterms:modified xsi:type="dcterms:W3CDTF">2025-10-01T11:36:26Z</dcterms:modified>
  <cp:category/>
</cp:coreProperties>
</file>