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8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8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2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83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1048584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048585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6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048587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/>
      <p:sp>
        <p:nvSpPr>
          <p:cNvPr id="104857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2097152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77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48578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48579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0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1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6" grpId="0" bldLvl="0" animBg="1"/>
      <p:bldP spid="1048577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27.0.0.1:800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s3.ca.analytics.ibm.com/bi/?perspective=dashboard&amp;amp;pathRef=.my_folders/Olympic%20dashboard&amp;amp;closeWindowOnLastView=true&amp;amp;ui_appbar=false&amp;amp;ui_navbar=false&amp;amp;shareMode=embedded&amp;amp;action=view&amp;amp;mode=dashboard&amp;amp;subView=model0000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lt;iframe%20src=&quot;https://us3.ca.analytics.ibm.com/bi/?perspective=story&amp;amp;pathRef=.my_folders/Olympic%20stoy&amp;amp;closeWindowOnLastView=true&amp;amp;ui_appbar=false&amp;amp;ui_navbar=false&amp;amp;shareMode=embedded&amp;amp;action=view&amp;amp;sceneId=model0000018b2ca856b9_00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lt;iframe%20src=&quot;https://us3.ca.analytics.ibm.com/bi/?pathRef=.my_folders/Olympic%20Sports%20report&amp;amp;closeWindowOnLastView=true&amp;amp;ui_appbar=false&amp;amp;ui_navbar=false&amp;amp;shareMode=embedded&amp;amp;action=run&amp;amp;format=HTML&amp;amp;prompt=false&quot;%20width=&quot;1350&quot;%20he" TargetMode="Externa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ramadasuramadasu123@gmail.com" TargetMode="External"/><Relationship Id="rId3" Type="http://schemas.openxmlformats.org/officeDocument/2006/relationships/hyperlink" Target="mounikamallela67@gmail.com" TargetMode="External"/><Relationship Id="rId2" Type="http://schemas.openxmlformats.org/officeDocument/2006/relationships/hyperlink" Target="varshithamannem77@gmail.com" TargetMode="External"/><Relationship Id="rId1" Type="http://schemas.openxmlformats.org/officeDocument/2006/relationships/hyperlink" Target="prathiba9346258177@gmail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shaiksameerulla9@gmail.com" TargetMode="External"/><Relationship Id="rId1" Type="http://schemas.openxmlformats.org/officeDocument/2006/relationships/hyperlink" Target="ckavya6171@gmail.co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/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term internship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sz="half" idx="1"/>
          </p:nvPr>
        </p:nvSpPr>
        <p:spPr>
          <a:xfrm>
            <a:off x="85725" y="1356995"/>
            <a:ext cx="12106275" cy="5078730"/>
          </a:xfrm>
        </p:spPr>
        <p:txBody>
          <a:bodyPr/>
          <a:p>
            <a:pPr marL="0" indent="0" algn="ctr">
              <a:buNone/>
            </a:pPr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Data-Driven insights on olympics sports participation and performance </a:t>
            </a:r>
            <a:r>
              <a:rPr 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</a:t>
            </a:r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54" name="Content Placeholder 4" descr="olympic imag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19780" y="3613785"/>
            <a:ext cx="5249545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/>
      <p:sp>
        <p:nvSpPr>
          <p:cNvPr id="10486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795645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word cloud represents winning gold medals in sports.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words contains sports color contains medal only gold and size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Some of the sports like swimming,basketball,boxing etc.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Hockey got highest no of gold medals among all sports.</a:t>
            </a:r>
            <a:endParaRPr lang="en-US" sz="2800"/>
          </a:p>
        </p:txBody>
      </p:sp>
      <p:pic>
        <p:nvPicPr>
          <p:cNvPr id="2097161" name="Content Placeholder 4" descr="Screenshot 2023-10-16 07040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6695" y="2139315"/>
            <a:ext cx="5208905" cy="398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/>
      <p:pic>
        <p:nvPicPr>
          <p:cNvPr id="2097162" name="Content Placeholder 4" descr="Screenshot 2023-10-16 07043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28460" y="1459865"/>
            <a:ext cx="5191760" cy="4656455"/>
          </a:xfrm>
          <a:prstGeom prst="rect">
            <a:avLst/>
          </a:prstGeom>
        </p:spPr>
      </p:pic>
      <p:sp>
        <p:nvSpPr>
          <p:cNvPr id="1048613" name="Text Box 5"/>
          <p:cNvSpPr txBox="1"/>
          <p:nvPr/>
        </p:nvSpPr>
        <p:spPr>
          <a:xfrm>
            <a:off x="313690" y="1313815"/>
            <a:ext cx="6281420" cy="5179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This word cloud contains winning silver medals in sports.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In this words contains sports color contains medals (silver) and size medal count.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 It contains sports like </a:t>
            </a:r>
            <a:r>
              <a:rPr lang="en-US" sz="2800">
                <a:sym typeface="+mn-ea"/>
              </a:rPr>
              <a:t>swimming,basketball,boxing etc.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 Alexander Dityatin won highest no of silver medals in gymnastics.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/>
      <p:sp>
        <p:nvSpPr>
          <p:cNvPr id="104861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71210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column chart represents the average age &amp; height in centimeters.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length contains height,age and bars contains sex.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pink color represents height and blue color represents age.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we calculate the average for age and height.</a:t>
            </a:r>
            <a:endParaRPr lang="en-US" sz="2800"/>
          </a:p>
        </p:txBody>
      </p:sp>
      <p:pic>
        <p:nvPicPr>
          <p:cNvPr id="2097163" name="Content Placeholder 4" descr="Screenshot 2023-10-16 07300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3705" y="1947545"/>
            <a:ext cx="5108575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/>
      <p:sp>
        <p:nvSpPr>
          <p:cNvPr id="10486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612130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tree map represents the medal count by events.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Area hierarchy contains events and size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How many medals got by each sport and moreover gymnastics got highest medal among all the sports.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</p:txBody>
      </p:sp>
      <p:pic>
        <p:nvPicPr>
          <p:cNvPr id="2097164" name="Content Placeholder 4" descr="Screenshot 2023-10-16 07302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1115" y="1839595"/>
            <a:ext cx="5469890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/>
      <p:sp>
        <p:nvSpPr>
          <p:cNvPr id="10486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612130" cy="509968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barchart represents the gold,silver,bronze medals counts by team.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the bars contains team and length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</a:t>
            </a:r>
            <a:r>
              <a:rPr lang="en-US" sz="2800">
                <a:sym typeface="+mn-ea"/>
              </a:rPr>
              <a:t> skyblue colour represents gold,violet colour represents bronze and red colour represents silver medals in different countries.</a:t>
            </a:r>
            <a:endParaRPr lang="en-US" sz="2800"/>
          </a:p>
        </p:txBody>
      </p:sp>
      <p:pic>
        <p:nvPicPr>
          <p:cNvPr id="2097165" name="Content Placeholder 4" descr="Screenshot 2023-10-16 07304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8095" y="1711325"/>
            <a:ext cx="5482590" cy="4215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/>
      <p:sp>
        <p:nvSpPr>
          <p:cNvPr id="104861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 This bar chart contains total   medals counts by team.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the bars contains team and length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The highest country is united states with medal count 5k.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The lowest country is hungry states with medal count 1k.</a:t>
            </a:r>
            <a:endParaRPr lang="en-US" sz="2800"/>
          </a:p>
        </p:txBody>
      </p:sp>
      <p:pic>
        <p:nvPicPr>
          <p:cNvPr id="2097166" name="Content Placeholder 4" descr="Screenshot 2023-10-16 07310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0480" y="1909445"/>
            <a:ext cx="5645785" cy="4217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/>
      <p:sp>
        <p:nvSpPr>
          <p:cNvPr id="1048618" name="Title 4"/>
          <p:cNvSpPr/>
          <p:nvPr>
            <p:ph type="title"/>
          </p:nvPr>
        </p:nvSpPr>
        <p:spPr/>
        <p:txBody>
          <a:bodyPr/>
          <a:p>
            <a:r>
              <a:rPr lang="en-US" b="1"/>
              <a:t>Story</a:t>
            </a:r>
            <a:endParaRPr lang="en-US" b="1"/>
          </a:p>
        </p:txBody>
      </p:sp>
      <p:pic>
        <p:nvPicPr>
          <p:cNvPr id="2097167" name="Content Placeholder 5" descr="Screenshot 2023-10-16 0758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285" y="1381760"/>
            <a:ext cx="11996420" cy="5100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/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56210" y="274955"/>
            <a:ext cx="11426190" cy="1337945"/>
          </a:xfrm>
        </p:spPr>
        <p:txBody>
          <a:bodyPr/>
          <a:p>
            <a:r>
              <a:rPr lang="en-US" sz="3200" b="1"/>
              <a:t>Most olympic medals won by females and males athletes</a:t>
            </a:r>
            <a:endParaRPr lang="en-US" sz="3200" b="1"/>
          </a:p>
        </p:txBody>
      </p:sp>
      <p:pic>
        <p:nvPicPr>
          <p:cNvPr id="2097168" name="Content Placeholder 3" descr="Screenshot 2023-10-16 0615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17055" y="1760220"/>
            <a:ext cx="4664710" cy="4389120"/>
          </a:xfrm>
          <a:prstGeom prst="rect">
            <a:avLst/>
          </a:prstGeom>
        </p:spPr>
      </p:pic>
      <p:sp>
        <p:nvSpPr>
          <p:cNvPr id="1048620" name="Text Box 5"/>
          <p:cNvSpPr txBox="1"/>
          <p:nvPr/>
        </p:nvSpPr>
        <p:spPr>
          <a:xfrm>
            <a:off x="228600" y="1865630"/>
            <a:ext cx="6689090" cy="4630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  <a:buChar char="v"/>
            </a:pPr>
            <a:r>
              <a:rPr lang="en-US" sz="2800"/>
              <a:t> </a:t>
            </a:r>
            <a:r>
              <a:rPr lang="en-US" sz="2800">
                <a:sym typeface="+mn-ea"/>
              </a:rPr>
              <a:t>This pie chart represents the no of medals won by both males and females from different years.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 This contains segments i.e medal size contains medal count and repeat contains sex which is column.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skyblue colour represents gold,violet   colour represents bronze and red colour represents silver medals.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endParaRPr 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/>
      <p:pic>
        <p:nvPicPr>
          <p:cNvPr id="2097169" name="Content Placeholder 3" descr="Screenshot 2023-10-16 0731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7225" y="1790700"/>
            <a:ext cx="6188710" cy="4457700"/>
          </a:xfrm>
          <a:prstGeom prst="rect">
            <a:avLst/>
          </a:prstGeom>
        </p:spPr>
      </p:pic>
      <p:sp>
        <p:nvSpPr>
          <p:cNvPr id="1048621" name="Text Box 4"/>
          <p:cNvSpPr txBox="1"/>
          <p:nvPr/>
        </p:nvSpPr>
        <p:spPr>
          <a:xfrm>
            <a:off x="444500" y="1638935"/>
            <a:ext cx="5491480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 This bar chart contains total   medals counts by team.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In this the bars contains team and length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The highest country is united states with medal count 5k.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The lowest country is hungry states with medal count 1k.</a:t>
            </a:r>
            <a:endParaRPr lang="en-US" sz="2800"/>
          </a:p>
        </p:txBody>
      </p:sp>
      <p:sp>
        <p:nvSpPr>
          <p:cNvPr id="1048622" name="Text Box 5"/>
          <p:cNvSpPr txBox="1"/>
          <p:nvPr/>
        </p:nvSpPr>
        <p:spPr>
          <a:xfrm>
            <a:off x="444500" y="253365"/>
            <a:ext cx="11747500" cy="1181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400" b="1"/>
              <a:t>Total medals counts by team</a:t>
            </a:r>
            <a:endParaRPr lang="en-US" sz="4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/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Won silver medals in sports</a:t>
            </a:r>
            <a:endParaRPr lang="en-US" b="1"/>
          </a:p>
        </p:txBody>
      </p:sp>
      <p:pic>
        <p:nvPicPr>
          <p:cNvPr id="2097170" name="Content Placeholder 3" descr="Screenshot 2023-10-16 0704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91300" y="1793875"/>
            <a:ext cx="5325110" cy="4635500"/>
          </a:xfrm>
          <a:prstGeom prst="rect">
            <a:avLst/>
          </a:prstGeom>
        </p:spPr>
      </p:pic>
      <p:sp>
        <p:nvSpPr>
          <p:cNvPr id="1048624" name="Text Box 4"/>
          <p:cNvSpPr txBox="1"/>
          <p:nvPr/>
        </p:nvSpPr>
        <p:spPr>
          <a:xfrm>
            <a:off x="909320" y="1666875"/>
            <a:ext cx="5533390" cy="5191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This word cloud contains winning silver medals in sports.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In this words contains sports color contains medals (silver) and size medal count.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It contains sports like </a:t>
            </a:r>
            <a:r>
              <a:rPr lang="en-US" sz="2800">
                <a:sym typeface="+mn-ea"/>
              </a:rPr>
              <a:t>swimming,basketball,boxing etc.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Alexander Dityatin won highest no of silver medals in gymnastics.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ubtitle 3"/>
          <p:cNvSpPr/>
          <p:nvPr>
            <p:ph type="subTitle" idx="1"/>
          </p:nvPr>
        </p:nvSpPr>
        <p:spPr>
          <a:xfrm>
            <a:off x="2544445" y="1030605"/>
            <a:ext cx="7393305" cy="4404360"/>
          </a:xfrm>
        </p:spPr>
        <p:txBody>
          <a:bodyPr/>
          <a:p>
            <a:r>
              <a:rPr lang="en-US" sz="40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endParaRPr lang="en-US" sz="40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/>
              <a:t>M.</a:t>
            </a:r>
            <a:r>
              <a:rPr lang="en-US"/>
              <a:t>P</a:t>
            </a:r>
            <a:r>
              <a:rPr lang="en-US"/>
              <a:t>rathiba</a:t>
            </a:r>
            <a:endParaRPr lang="en-US"/>
          </a:p>
          <a:p>
            <a:r>
              <a:rPr lang="en-US"/>
              <a:t>M.</a:t>
            </a:r>
            <a:r>
              <a:rPr lang="en-US"/>
              <a:t>V</a:t>
            </a:r>
            <a:r>
              <a:rPr lang="en-US"/>
              <a:t>arshitha</a:t>
            </a:r>
            <a:endParaRPr lang="en-US"/>
          </a:p>
          <a:p>
            <a:r>
              <a:rPr lang="en-US"/>
              <a:t>M.</a:t>
            </a:r>
            <a:r>
              <a:rPr lang="en-US"/>
              <a:t>M</a:t>
            </a:r>
            <a:r>
              <a:rPr lang="en-US"/>
              <a:t>ounika</a:t>
            </a:r>
            <a:endParaRPr lang="en-US"/>
          </a:p>
          <a:p>
            <a:r>
              <a:rPr lang="en-US"/>
              <a:t>A.</a:t>
            </a:r>
            <a:r>
              <a:rPr lang="en-US"/>
              <a:t>V</a:t>
            </a:r>
            <a:r>
              <a:rPr lang="en-US"/>
              <a:t>arshitha</a:t>
            </a:r>
            <a:endParaRPr lang="en-US"/>
          </a:p>
          <a:p>
            <a:r>
              <a:rPr lang="en-US"/>
              <a:t>C.</a:t>
            </a:r>
            <a:r>
              <a:rPr lang="en-US"/>
              <a:t>K</a:t>
            </a:r>
            <a:r>
              <a:rPr lang="en-US"/>
              <a:t>avya</a:t>
            </a:r>
            <a:endParaRPr lang="en-US"/>
          </a:p>
          <a:p>
            <a:r>
              <a:rPr lang="en-US"/>
              <a:t>S.</a:t>
            </a:r>
            <a:r>
              <a:rPr lang="en-US"/>
              <a:t>S</a:t>
            </a:r>
            <a:r>
              <a:rPr lang="en-US"/>
              <a:t>ameerul</a:t>
            </a:r>
            <a:r>
              <a:rPr lang="en-US"/>
              <a:t>l</a:t>
            </a:r>
            <a:r>
              <a:rPr lang="en-US"/>
              <a:t>a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/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Most no.of medals won by players</a:t>
            </a:r>
            <a:endParaRPr lang="en-US" b="1"/>
          </a:p>
        </p:txBody>
      </p:sp>
      <p:pic>
        <p:nvPicPr>
          <p:cNvPr id="2097171" name="Content Placeholder 3" descr="Screenshot 2023-10-16 0616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5330" y="1655445"/>
            <a:ext cx="6275705" cy="4845050"/>
          </a:xfrm>
          <a:prstGeom prst="rect">
            <a:avLst/>
          </a:prstGeom>
        </p:spPr>
      </p:pic>
      <p:sp>
        <p:nvSpPr>
          <p:cNvPr id="1048626" name="Text Box 4"/>
          <p:cNvSpPr txBox="1"/>
          <p:nvPr/>
        </p:nvSpPr>
        <p:spPr>
          <a:xfrm>
            <a:off x="726440" y="1417955"/>
            <a:ext cx="4886960" cy="5082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This scatterplot represents most no of medals won by players.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In this x-axis contains name y-axis contains medal count and color contains medal only(gold,silver,bronze).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</a:t>
            </a:r>
            <a:r>
              <a:rPr lang="en-US" sz="2800">
                <a:sym typeface="+mn-ea"/>
              </a:rPr>
              <a:t>skyblue colour represents gold,violet colour represents bronze and red colour represents silver medals.</a:t>
            </a:r>
            <a:endParaRPr 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/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Report</a:t>
            </a:r>
            <a:endParaRPr lang="en-US" b="1"/>
          </a:p>
        </p:txBody>
      </p:sp>
      <p:pic>
        <p:nvPicPr>
          <p:cNvPr id="2097172" name="Content Placeholder 3" descr="Screenshot 2023-10-16 08172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28775" y="1744345"/>
            <a:ext cx="3345180" cy="4236720"/>
          </a:xfrm>
          <a:prstGeom prst="rect">
            <a:avLst/>
          </a:prstGeom>
        </p:spPr>
      </p:pic>
      <p:pic>
        <p:nvPicPr>
          <p:cNvPr id="2097173" name="Content Placeholder 6" descr="Screenshot 2023-10-16 08210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0460" y="2101215"/>
            <a:ext cx="5652135" cy="41071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/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Most no.of medal counts by events</a:t>
            </a:r>
            <a:endParaRPr lang="en-US"/>
          </a:p>
        </p:txBody>
      </p:sp>
      <p:pic>
        <p:nvPicPr>
          <p:cNvPr id="2097174" name="Content Placeholder 3" descr="Screenshot 2023-10-16 0822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3870" y="1714500"/>
            <a:ext cx="686689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/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Web integretion link</a:t>
            </a:r>
            <a:endParaRPr lang="en-US" b="1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349885" y="1600200"/>
            <a:ext cx="11232515" cy="4526280"/>
          </a:xfrm>
        </p:spPr>
        <p:txBody>
          <a:bodyPr/>
          <a:p>
            <a:pPr marL="0" indent="0">
              <a:buNone/>
            </a:pPr>
            <a:r>
              <a:rPr lang="en-US" sz="3600"/>
              <a:t>                </a:t>
            </a:r>
            <a:r>
              <a:rPr lang="en-US" sz="3600">
                <a:hlinkClick r:id="rId1"/>
              </a:rPr>
              <a:t>http://127.0.0.1:8000</a:t>
            </a:r>
            <a:endParaRPr lang="en-US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/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Dashboard link</a:t>
            </a:r>
            <a:endParaRPr lang="en-US" b="1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hlinkClick r:id="rId1" action="ppaction://hlinkfile"/>
              </a:rPr>
              <a:t>https://us3.ca.analytics.ibm.com/bi/?perspective=dashboard&amp;amp;pathRef=.my_folders%2FOlympic%2Bdashboard&amp;amp;closeWindowOnLastView=true&amp;amp;ui_appbar=false&amp;amp;ui_navbar=false&amp;amp;shareMode=embedded&amp;amp;action=view&amp;amp;mode=dashboard&amp;amp;subView=model00000</a:t>
            </a:r>
            <a:endParaRPr lang="en-US">
              <a:solidFill>
                <a:srgbClr val="0070C0"/>
              </a:solidFill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/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Story link</a:t>
            </a:r>
            <a:endParaRPr lang="en-US" b="1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hlinkClick r:id="rId1" action="ppaction://hlinkfile"/>
              </a:rPr>
              <a:t>&lt;iframe src="https://us3.ca.analytics.ibm.com/bi/?perspective=story&amp;amp;pathRef=.my_folders%2FOlympic%2Bstoy&amp;amp;closeWindowOnLastView=true&amp;amp;ui_appbar=false&amp;amp;ui_navbar=false&amp;amp;shareMode=embedded&amp;amp;action=view&amp;amp;sceneId=model0000018b2ca856b9_000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/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Report link</a:t>
            </a:r>
            <a:endParaRPr lang="en-US" b="1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hlinkClick r:id="rId1" action="ppaction://hlinkfile"/>
              </a:rPr>
              <a:t>&lt;iframe src="https://us3.ca.analytics.ibm.com/bi/?pathRef=.my_folders%2FOlympic%2BSports%2Breport&amp;amp;closeWindowOnLastView=true&amp;amp;ui_appbar=false&amp;amp;ui_navbar=false&amp;amp;shareMode=embedded&amp;amp;action=run&amp;amp;format=HTML&amp;amp;prompt=false" width="1350" he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/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Students details</a:t>
            </a:r>
            <a:endParaRPr lang="en-US" b="1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208915" y="1418590"/>
            <a:ext cx="11664950" cy="5440045"/>
          </a:xfrm>
        </p:spPr>
        <p:txBody>
          <a:bodyPr/>
          <a:p>
            <a:pPr marL="0" indent="0" algn="l">
              <a:buNone/>
            </a:pPr>
            <a:r>
              <a:rPr lang="en-US" sz="2800"/>
              <a:t>  </a:t>
            </a:r>
            <a:r>
              <a:rPr lang="en-US" sz="2800" b="1" u="sng">
                <a:solidFill>
                  <a:schemeClr val="accent2"/>
                </a:solidFill>
              </a:rPr>
              <a:t>Sree vidyanikethan degree college(Affilicated to sv university)</a:t>
            </a:r>
            <a:endParaRPr lang="en-US" sz="2800" b="1" u="sng">
              <a:solidFill>
                <a:schemeClr val="accent2"/>
              </a:solidFill>
            </a:endParaRPr>
          </a:p>
          <a:p>
            <a:pPr marL="0" indent="0" algn="l">
              <a:buNone/>
            </a:pPr>
            <a:r>
              <a:rPr lang="en-US" sz="2400"/>
              <a:t>1</a:t>
            </a:r>
            <a:r>
              <a:rPr lang="en-US" sz="2800"/>
              <a:t>.</a:t>
            </a:r>
            <a:r>
              <a:rPr lang="en-US" sz="2000"/>
              <a:t>Name: M.prathiba                                                         2.Name: M.varshitha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   Hall ticket no: 032202214                                                 Hall ticket no:0322022110                        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   Admin no: BSCMSCS2021005                                          Admin no:BSCMSCS2021012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   email.id: </a:t>
            </a:r>
            <a:r>
              <a:rPr lang="en-US" sz="2000">
                <a:hlinkClick r:id="rId1" action="ppaction://hlinkfile"/>
              </a:rPr>
              <a:t>prathiba9346258177@gmail.com</a:t>
            </a:r>
            <a:r>
              <a:rPr lang="en-US" sz="2000"/>
              <a:t>                     email.id:</a:t>
            </a:r>
            <a:r>
              <a:rPr lang="en-US" sz="2000">
                <a:hlinkClick r:id="rId2" action="ppaction://hlinkfile"/>
              </a:rPr>
              <a:t>varshithamannem77@gmail.com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                  </a:t>
            </a:r>
            <a:endParaRPr lang="en-US" sz="2000"/>
          </a:p>
        </p:txBody>
      </p:sp>
      <p:sp>
        <p:nvSpPr>
          <p:cNvPr id="1048639" name="Text Box 3"/>
          <p:cNvSpPr txBox="1"/>
          <p:nvPr/>
        </p:nvSpPr>
        <p:spPr>
          <a:xfrm>
            <a:off x="361315" y="4018280"/>
            <a:ext cx="11708130" cy="2769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3. </a:t>
            </a:r>
            <a:r>
              <a:rPr lang="en-US" sz="2000"/>
              <a:t>Name:  M.mounika                                                     4. Name: A.varshitha</a:t>
            </a:r>
            <a:endParaRPr lang="en-US" sz="2000"/>
          </a:p>
          <a:p>
            <a:r>
              <a:rPr lang="en-US" sz="2000"/>
              <a:t>    Hall ticket no:0322022108                                             Hall ticket no:0322022075</a:t>
            </a:r>
            <a:endParaRPr lang="en-US" sz="2000"/>
          </a:p>
          <a:p>
            <a:r>
              <a:rPr lang="en-US" sz="2000"/>
              <a:t>    Admin no:BSCMSCS2021024                                        Admin no: BSCMSCS2021020</a:t>
            </a:r>
            <a:endParaRPr lang="en-US" sz="2000"/>
          </a:p>
          <a:p>
            <a:r>
              <a:rPr lang="en-US" sz="2000"/>
              <a:t>   email.id:</a:t>
            </a:r>
            <a:r>
              <a:rPr lang="en-US" sz="2000">
                <a:hlinkClick r:id="rId3" action="ppaction://hlinkfile"/>
              </a:rPr>
              <a:t>mounikamallela67@gmail.com</a:t>
            </a:r>
            <a:r>
              <a:rPr lang="en-US" sz="2000"/>
              <a:t>                         email.id :</a:t>
            </a:r>
            <a:r>
              <a:rPr lang="en-US" sz="2000">
                <a:hlinkClick r:id="rId4" action="ppaction://hlinkfile"/>
              </a:rPr>
              <a:t>ramadasuramadasu123@gmail.com</a:t>
            </a:r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/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727710" y="1319530"/>
            <a:ext cx="12009120" cy="4526280"/>
          </a:xfrm>
        </p:spPr>
        <p:txBody>
          <a:bodyPr/>
          <a:p>
            <a:pPr marL="0" indent="0">
              <a:buNone/>
            </a:pPr>
            <a:r>
              <a:rPr lang="en-US" sz="2400"/>
              <a:t>5. </a:t>
            </a:r>
            <a:r>
              <a:rPr lang="en-US" sz="2000"/>
              <a:t>Name : C.kavya                                            6. Name : S.sameerulla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Hall ticket no : 0322022086                              Hall ticket no :0322022135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Admin no:BSCMSCS2021004                           Admin no : BSCMSCS2021018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email id:</a:t>
            </a:r>
            <a:r>
              <a:rPr lang="en-US" sz="2000">
                <a:hlinkClick r:id="rId1" action="ppaction://hlinkfile"/>
              </a:rPr>
              <a:t>ckavya6171@gmail.com</a:t>
            </a:r>
            <a:r>
              <a:rPr lang="en-US" sz="2000"/>
              <a:t>                     email id: </a:t>
            </a:r>
            <a:r>
              <a:rPr lang="en-US" sz="2000">
                <a:hlinkClick r:id="rId2" action="ppaction://hlinkfile"/>
              </a:rPr>
              <a:t>shaiksameerulla9@gmail.com</a:t>
            </a: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/>
      <p:pic>
        <p:nvPicPr>
          <p:cNvPr id="2097175" name="Content Placeholder 3" descr="thank-you-slide-presentation-t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475" y="454025"/>
            <a:ext cx="11618595" cy="6266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/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flow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Data preparation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Data visualization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Dash board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Story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Report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performance testing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Web integration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visualizations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05" name="Content Placeholder 4"/>
          <p:cNvSpPr/>
          <p:nvPr>
            <p:ph sz="half" idx="1"/>
          </p:nvPr>
        </p:nvSpPr>
        <p:spPr>
          <a:xfrm>
            <a:off x="609600" y="1600200"/>
            <a:ext cx="5846445" cy="508381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 </a:t>
            </a:r>
            <a:r>
              <a:rPr lang="en-US" sz="2800"/>
              <a:t>The line chart is about No.of   medals won by year.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The x-axis contains year.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The y-axis contains medal count which we calculated using count function.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The colour contains the medal.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violet colour is bronze and skyblue is gold and red is silver medals won in different years.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</p:txBody>
      </p:sp>
      <p:pic>
        <p:nvPicPr>
          <p:cNvPr id="2097155" name="Content Placeholder 5" descr="Screenshot 2023-10-16 06130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0985" y="1687830"/>
            <a:ext cx="5354955" cy="4772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/>
      <p:pic>
        <p:nvPicPr>
          <p:cNvPr id="2097156" name="Content Placeholder 4" descr="Screenshot 2023-10-16 06152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25285" y="1424940"/>
            <a:ext cx="5344795" cy="4812030"/>
          </a:xfrm>
          <a:prstGeom prst="rect">
            <a:avLst/>
          </a:prstGeom>
        </p:spPr>
      </p:pic>
      <p:sp>
        <p:nvSpPr>
          <p:cNvPr id="1048606" name="Text Box 6"/>
          <p:cNvSpPr txBox="1"/>
          <p:nvPr/>
        </p:nvSpPr>
        <p:spPr>
          <a:xfrm>
            <a:off x="371475" y="1425575"/>
            <a:ext cx="6373495" cy="5263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sz="2800"/>
              <a:t> This map contains No.of medals won by different countries.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/>
              <a:t>Location contains region,location    color contains medal and tool kit contains medal count.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/>
              <a:t> And that medal contains only the Gold,silver,bronze do not contain NA values.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/>
              <a:t> skyblue colour represents gold,violet colour represents bronze and red colour represents silver medals. 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/>
      <p:sp>
        <p:nvSpPr>
          <p:cNvPr id="104860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6493510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This pie chart represents the no of medals won by both males and females from different years.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This contains segments i.e medal size contains medal count and repeat contains sex which is column.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skyblue colour represents gold,violet colour represents bronze and red colour represents silver medals.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</p:txBody>
      </p:sp>
      <p:pic>
        <p:nvPicPr>
          <p:cNvPr id="2097157" name="Content Placeholder 4" descr="Screenshot 2023-10-16 06155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02475" y="1953895"/>
            <a:ext cx="444754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/>
      <p:sp>
        <p:nvSpPr>
          <p:cNvPr id="104860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17235" cy="483997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This scatterplot represents most no of medals won by players.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x-axis contains name y-axis contains medal count and color contains medal only(gold,silver,bronze).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</a:t>
            </a:r>
            <a:r>
              <a:rPr lang="en-US" sz="2800">
                <a:sym typeface="+mn-ea"/>
              </a:rPr>
              <a:t>skyblue colour represents gold,violet colour represents bronze and red colour represents silver medals.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</p:txBody>
      </p:sp>
      <p:pic>
        <p:nvPicPr>
          <p:cNvPr id="2097158" name="Content Placeholder 4" descr="Screenshot 2023-10-16 06161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5265" y="1600835"/>
            <a:ext cx="5534660" cy="4228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/>
      <p:sp>
        <p:nvSpPr>
          <p:cNvPr id="104860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6022340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column contains most no of medals won by top 3 females.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bars contains name length contains medal count and finally color contains sex only females.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Oksana aleksandrovna chusovitina has  highest no of medals i.e 29.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Daniele matias hyplito has lowest no of medals i.e 24.</a:t>
            </a:r>
            <a:endParaRPr lang="en-US" sz="2800"/>
          </a:p>
        </p:txBody>
      </p:sp>
      <p:pic>
        <p:nvPicPr>
          <p:cNvPr id="2097159" name="Content Placeholder 4" descr="Screenshot 2023-10-16 07034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0210" y="1795145"/>
            <a:ext cx="4983480" cy="4331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/>
      <p:sp>
        <p:nvSpPr>
          <p:cNvPr id="104861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6209665" cy="501332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packed bubble represents the most no of medals won by top3 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bubbles contains names size contains medal count and color contains sex only 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robert tait mckenzio got highest medals among 3 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Remaining both are same.</a:t>
            </a:r>
            <a:endParaRPr lang="en-US" sz="2800"/>
          </a:p>
        </p:txBody>
      </p:sp>
      <p:pic>
        <p:nvPicPr>
          <p:cNvPr id="2097160" name="Content Placeholder 4" descr="Screenshot 2023-10-16 07035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18630" y="1943735"/>
            <a:ext cx="5179060" cy="3989070"/>
          </a:xfrm>
          <a:prstGeom prst="rect">
            <a:avLst/>
          </a:prstGeom>
        </p:spPr>
      </p:pic>
      <p:sp>
        <p:nvSpPr>
          <p:cNvPr id="1048611" name="Text Box 5"/>
          <p:cNvSpPr txBox="1"/>
          <p:nvPr/>
        </p:nvSpPr>
        <p:spPr>
          <a:xfrm>
            <a:off x="4110355" y="1833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6880</Words>
  <Application>WPS Presentation</Application>
  <PresentationFormat/>
  <Paragraphs>157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Business Cooperate</vt:lpstr>
      <vt:lpstr>Short term internship </vt:lpstr>
      <vt:lpstr>PowerPoint 演示文稿</vt:lpstr>
      <vt:lpstr>project flow</vt:lpstr>
      <vt:lpstr>Data visualizations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Story</vt:lpstr>
      <vt:lpstr>Most olympic medals won by females and males athletes</vt:lpstr>
      <vt:lpstr>PowerPoint 演示文稿</vt:lpstr>
      <vt:lpstr>Won silver medals in sports</vt:lpstr>
      <vt:lpstr>Most no.of medals won by players</vt:lpstr>
      <vt:lpstr>Report</vt:lpstr>
      <vt:lpstr>Most no.of medal counts by events</vt:lpstr>
      <vt:lpstr>Web integretion link</vt:lpstr>
      <vt:lpstr>Dashboard link</vt:lpstr>
      <vt:lpstr>Story link</vt:lpstr>
      <vt:lpstr>Report link</vt:lpstr>
      <vt:lpstr>Students details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RMX1921</dc:creator>
  <cp:lastModifiedBy>jasu0</cp:lastModifiedBy>
  <cp:revision>2</cp:revision>
  <dcterms:created xsi:type="dcterms:W3CDTF">2023-10-18T04:51:00Z</dcterms:created>
  <dcterms:modified xsi:type="dcterms:W3CDTF">2023-10-18T05:43:25Z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D4EADC14351E424098190E9A885361F6_11</vt:lpwstr>
  </property>
  <property fmtid="{D5CDD505-2E9C-101B-9397-08002B2CF9AE}" pid="3" name="KSOProductBuildVer">
    <vt:lpwstr>1033-12.2.0.13266</vt:lpwstr>
  </property>
</Properties>
</file>