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3"/>
    <p:sldId id="16140622" r:id="rId4"/>
    <p:sldId id="262" r:id="rId5"/>
    <p:sldId id="263" r:id="rId6"/>
    <p:sldId id="16140626" r:id="rId7"/>
    <p:sldId id="265" r:id="rId8"/>
    <p:sldId id="16140625" r:id="rId9"/>
    <p:sldId id="16140634" r:id="rId10"/>
    <p:sldId id="16140628" r:id="rId11"/>
    <p:sldId id="16140635" r:id="rId12"/>
    <p:sldId id="16140640" r:id="rId13"/>
    <p:sldId id="16140641" r:id="rId14"/>
    <p:sldId id="16140642" r:id="rId15"/>
    <p:sldId id="16140636" r:id="rId16"/>
    <p:sldId id="16140630" r:id="rId17"/>
    <p:sldId id="16140623" r:id="rId18"/>
    <p:sldId id="16140627" r:id="rId19"/>
    <p:sldId id="16140643" r:id="rId20"/>
    <p:sldId id="16140637" r:id="rId21"/>
    <p:sldId id="16140629" r:id="rId22"/>
    <p:sldId id="16140639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ustomXml" Target="../customXml/item3.xml"/><Relationship Id="rId30" Type="http://schemas.openxmlformats.org/officeDocument/2006/relationships/customXml" Target="../customXml/item2.xml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NUTRITION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ai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By:Varshitha Nethi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:Varshitha Nethi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</a:t>
            </a:r>
            <a:r>
              <a:rPr lang="en-US" alt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G. Narayanamma Institute Of Technology and Science  | Computer Science &amp; Engineering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shot (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233170"/>
            <a:ext cx="1087374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57" y="615161"/>
            <a:ext cx="11029616" cy="530296"/>
          </a:xfrm>
        </p:spPr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Results</a:t>
            </a:r>
            <a:endParaRPr lang="en-GB" altLang="en-US"/>
          </a:p>
        </p:txBody>
      </p:sp>
      <p:pic>
        <p:nvPicPr>
          <p:cNvPr id="4" name="Content Placeholder 3" descr="Screenshot 2025-08-01 2337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5360" y="1057275"/>
            <a:ext cx="10076180" cy="5395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Results</a:t>
            </a:r>
            <a:endParaRPr lang="en-GB" altLang="en-US"/>
          </a:p>
        </p:txBody>
      </p:sp>
      <p:pic>
        <p:nvPicPr>
          <p:cNvPr id="4" name="Content Placeholder 3" descr="Screenshot 2025-08-01 2348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4775" y="1301750"/>
            <a:ext cx="9499600" cy="4947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Results</a:t>
            </a:r>
            <a:endParaRPr lang="en-GB" altLang="en-US"/>
          </a:p>
        </p:txBody>
      </p:sp>
      <p:pic>
        <p:nvPicPr>
          <p:cNvPr id="4" name="Content Placeholder 3" descr="Screenshot 2025-08-01 2348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085" y="1301750"/>
            <a:ext cx="10930890" cy="5163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0235" y="795477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Deployed AI Agent</a:t>
            </a:r>
            <a:endParaRPr lang="en-US" sz="2800" dirty="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Picture 6" descr="Screenshot 2025-08-01 2334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1319530"/>
            <a:ext cx="10916920" cy="5025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Our AI-powered Nutrition Agent, built fully on IBM Cloud &amp; Watsonx, redefines wellness by delivering empathetic, adaptive, and explainable guidance—just like a real nutritionist would.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It saves time for both users and professionals by automating personalized guidance.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It enhances health outcomes and accessibility to nutrition expertise.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Understands the user’s goals, learns from feedback, explains its reasoning and evolves with every interaction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 panose="020F0502020204030204"/>
                <a:ea typeface="+mn-lt"/>
                <a:cs typeface="+mn-lt"/>
              </a:rPr>
              <a:t>Multilingual  Support</a:t>
            </a:r>
            <a:endParaRPr 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 Integration with voice/image input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Scan grocery labels to detect unhealthy foods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Connect to fitness wearables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API for dieticians to plug-in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 Mobile app frontend with IBM Code Engine 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WhatsApp Image 2025-08-01 at 11.41.43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6020" y="1301750"/>
            <a:ext cx="7658100" cy="50018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IBM Certifications</a:t>
            </a:r>
            <a:endParaRPr lang="en-GB" altLang="en-US"/>
          </a:p>
        </p:txBody>
      </p:sp>
      <p:pic>
        <p:nvPicPr>
          <p:cNvPr id="4" name="Content Placeholder 3" descr="WhatsApp Image 2025-08-02 at 7.39.20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050" y="1301750"/>
            <a:ext cx="7642225" cy="50463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" y="3060065"/>
            <a:ext cx="3515360" cy="34036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en-IN" dirty="0"/>
          </a:p>
        </p:txBody>
      </p:sp>
      <p:pic>
        <p:nvPicPr>
          <p:cNvPr id="2" name="Picture 1" descr="WhatsApp Image 2025-08-01 at 8.42.3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575" y="721995"/>
            <a:ext cx="9215120" cy="5603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IBM Certifications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r>
              <a:rPr lang="en-US" altLang="en-IN" dirty="0">
                <a:solidFill>
                  <a:schemeClr val="accent1"/>
                </a:solidFill>
              </a:rPr>
              <a:t>-readme</a:t>
            </a:r>
            <a:endParaRPr lang="en-US" alt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2000" dirty="0"/>
              <a:t>https://github.com/varshithanethi/Nutirtion-Agent-/blob/main/README.md</a:t>
            </a:r>
            <a:br>
              <a:rPr lang="en-US" altLang="en-GB" sz="1800" dirty="0"/>
            </a:br>
            <a:endParaRPr lang="en-US" altLang="en-GB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GitHub Link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sz="2400" dirty="0" smtClean="0">
                <a:sym typeface="+mn-ea"/>
              </a:rPr>
              <a:t>Git hub </a:t>
            </a:r>
            <a:r>
              <a:rPr lang="en-IN" sz="2400" dirty="0" err="1" smtClean="0">
                <a:sym typeface="+mn-ea"/>
              </a:rPr>
              <a:t>li</a:t>
            </a:r>
            <a:r>
              <a:rPr lang="en-US" altLang="en-IN" sz="2400" dirty="0" err="1" smtClean="0">
                <a:sym typeface="+mn-ea"/>
              </a:rPr>
              <a:t>n</a:t>
            </a:r>
            <a:r>
              <a:rPr lang="en-IN" sz="2400" dirty="0" err="1" smtClean="0">
                <a:sym typeface="+mn-ea"/>
              </a:rPr>
              <a:t>k</a:t>
            </a:r>
            <a:r>
              <a:rPr lang="en-IN" sz="2400" dirty="0">
                <a:sym typeface="+mn-ea"/>
              </a:rPr>
              <a:t> :</a:t>
            </a:r>
            <a:r>
              <a:rPr lang="en-US" altLang="en-IN" sz="2400" dirty="0">
                <a:sym typeface="+mn-ea"/>
              </a:rPr>
              <a:t>  </a:t>
            </a:r>
            <a:r>
              <a:rPr lang="en-US" altLang="en-GB" sz="2400" dirty="0">
                <a:sym typeface="+mn-ea"/>
              </a:rPr>
              <a:t>https://github.com/varshithanethi/Nutirtion-Agent-</a:t>
            </a:r>
            <a:endParaRPr lang="en-US" altLang="en-GB" sz="2400" u="sng" dirty="0"/>
          </a:p>
          <a:p>
            <a:endParaRPr lang="en-GB" altLang="en-US" sz="2400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010" y="1336675"/>
            <a:ext cx="11029315" cy="4530090"/>
          </a:xfrm>
        </p:spPr>
        <p:txBody>
          <a:bodyPr>
            <a:normAutofit fontScale="25000"/>
          </a:bodyPr>
          <a:lstStyle/>
          <a:p>
            <a:pPr marL="0" indent="0">
              <a:buNone/>
            </a:pPr>
            <a:endParaRPr lang="en-US" altLang="en-GB" sz="8000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altLang="en-GB" sz="8000" dirty="0">
              <a:latin typeface="Calibri" panose="020F0502020204030204"/>
              <a:ea typeface="+mn-lt"/>
              <a:cs typeface="+mn-lt"/>
            </a:endParaRPr>
          </a:p>
          <a:p>
            <a:pPr marL="0" indent="0" algn="l">
              <a:buNone/>
            </a:pPr>
            <a:endParaRPr lang="en-US" altLang="en-GB" sz="8000" dirty="0">
              <a:latin typeface="Calibri" panose="020F0502020204030204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altLang="en-GB" sz="8800" dirty="0">
                <a:latin typeface="Calibri" panose="020F0502020204030204" charset="0"/>
                <a:ea typeface="+mn-lt"/>
                <a:cs typeface="Calibri" panose="020F0502020204030204" charset="0"/>
              </a:rPr>
              <a:t>In the current landscape, generic diet apps and time-constrained nutritionists leave a critical void. Millions of people are searching for a true "health companion" that understands their unique body, lifestyle, and goals, not just a static database. The growing problem is the disconnect between the desire for personalized wellness and the inability of existing solutions to provide it with intelligence and empathy.</a:t>
            </a:r>
            <a:endParaRPr lang="en-US" altLang="en-GB" sz="8800" dirty="0">
              <a:latin typeface="Calibri" panose="020F0502020204030204" charset="0"/>
              <a:ea typeface="+mn-lt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US" sz="8800" b="1" u="sng" dirty="0">
                <a:latin typeface="Calibri" panose="020F0502020204030204" charset="0"/>
                <a:ea typeface="+mn-lt"/>
                <a:cs typeface="Calibri" panose="020F0502020204030204" charset="0"/>
              </a:rPr>
              <a:t>Proposed Solution:</a:t>
            </a:r>
            <a:br>
              <a:rPr lang="en-US" sz="8800" dirty="0">
                <a:latin typeface="Calibri" panose="020F0502020204030204" charset="0"/>
                <a:ea typeface="+mn-lt"/>
                <a:cs typeface="Calibri" panose="020F0502020204030204" charset="0"/>
              </a:rPr>
            </a:br>
            <a:r>
              <a:rPr lang="en-US" altLang="en-GB" sz="8800" dirty="0">
                <a:latin typeface="Calibri" panose="020F0502020204030204" charset="0"/>
                <a:ea typeface="Calibri" panose="020F0502020204030204"/>
                <a:cs typeface="Calibri" panose="020F0502020204030204" charset="0"/>
              </a:rPr>
              <a:t>Our project addresses this with a groundbreaking Generative AI approach. Instead of a rigid app, we're building an adaptive AI agent that acts as a personal nutritionist. It not only generates tailored meal plans but also learns from your feedback, explains its choices, and understands your health story through natural language, input text . We’re not just providing information; we're creating a dynamic partnership for better health.</a:t>
            </a:r>
            <a:endParaRPr lang="en-US" altLang="en-GB" sz="8800" dirty="0">
              <a:latin typeface="Calibri" panose="020F0502020204030204" charset="0"/>
              <a:ea typeface="Calibri" panose="020F0502020204030204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br>
              <a:rPr 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</a:br>
            <a:endParaRPr lang="en-US" sz="11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cloud lite services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Natural Language Processing (NLP)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Granite model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GB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Cloudant DB for user/feedback storage</a:t>
            </a:r>
            <a:endParaRPr lang="en-US" altLang="en-GB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GB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Watsonx Agent Lab for building interactive agent logic</a:t>
            </a:r>
            <a:endParaRPr lang="en-US" altLang="en-GB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GB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Watson Studio with Python backend notebooks</a:t>
            </a:r>
            <a:endParaRPr lang="en-US" altLang="en-GB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</a:b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GB" sz="2200" dirty="0"/>
              <a:t>IBM Watsonx.ai Studio</a:t>
            </a:r>
            <a:r>
              <a:rPr lang="en-US" altLang="en-US" sz="2200" dirty="0"/>
              <a:t>→</a:t>
            </a:r>
            <a:r>
              <a:rPr lang="en-US" altLang="en-GB" sz="2200" dirty="0"/>
              <a:t> For writing and running notebooks and AI prompts.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Watsonx.ai Runtime</a:t>
            </a:r>
            <a:r>
              <a:rPr lang="en-US" altLang="en-US" sz="2200" dirty="0">
                <a:sym typeface="+mn-ea"/>
              </a:rPr>
              <a:t>→</a:t>
            </a:r>
            <a:r>
              <a:rPr lang="en-US" altLang="en-GB" sz="2200" dirty="0">
                <a:sym typeface="+mn-ea"/>
              </a:rPr>
              <a:t> </a:t>
            </a:r>
            <a:r>
              <a:rPr lang="en-US" altLang="en-GB" sz="2200" dirty="0"/>
              <a:t>Powers and executes Python tools and AI logic.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Watsonx Agent Lab</a:t>
            </a:r>
            <a:r>
              <a:rPr lang="en-US" altLang="en-US" sz="2200" dirty="0"/>
              <a:t>→</a:t>
            </a:r>
            <a:r>
              <a:rPr lang="en-US" altLang="en-GB" sz="2200" dirty="0"/>
              <a:t> To build the smart Nutrition AI Agent that uses tools + LLM.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Granite Foundation Model</a:t>
            </a:r>
            <a:r>
              <a:rPr lang="en-US" altLang="en-US" sz="2200" dirty="0"/>
              <a:t>→</a:t>
            </a:r>
            <a:r>
              <a:rPr lang="en-US" altLang="en-GB" sz="2200" dirty="0"/>
              <a:t> The brain behind meal plan generation and explanations.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Cloudant NoSQL DB</a:t>
            </a:r>
            <a:r>
              <a:rPr lang="en-US" altLang="en-US" sz="2200" dirty="0"/>
              <a:t>→</a:t>
            </a:r>
            <a:r>
              <a:rPr lang="en-US" altLang="en-GB" sz="2200" dirty="0"/>
              <a:t> To store user feedback and meal data securely.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Cloud Object Storage</a:t>
            </a:r>
            <a:r>
              <a:rPr lang="en-US" altLang="en-US" sz="2200" dirty="0"/>
              <a:t>→</a:t>
            </a:r>
            <a:r>
              <a:rPr lang="en-US" altLang="en-GB" sz="2200" dirty="0"/>
              <a:t> To upload food guidelines and use them in the AI knowledge base.</a:t>
            </a:r>
            <a:endParaRPr lang="en-US" altLang="en-GB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660" y="1301750"/>
            <a:ext cx="11029315" cy="5166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GB" sz="2000" dirty="0">
                <a:solidFill>
                  <a:srgbClr val="0F0F0F"/>
                </a:solidFill>
                <a:latin typeface="Calibri" panose="020F0502020204030204"/>
                <a:ea typeface="+mn-lt"/>
                <a:cs typeface="+mn-lt"/>
              </a:rPr>
              <a:t>This AI Nutrition Agent transforms generic diet tools into truly personalized wellness companions—generating expert meal plans in seconds, adapting to real-time feedback, and empowering users across cultures, lifestyles, and health conditions.This AI combines the reasoning of a doctor, the planning of a dietician, and the speed of generative AI—offering 24/7 support that adapts with user feedback.</a:t>
            </a:r>
            <a:endParaRPr lang="en-US" altLang="en-GB" sz="2000" dirty="0">
              <a:solidFill>
                <a:srgbClr val="0F0F0F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Unique features:</a:t>
            </a:r>
            <a:endParaRPr lang="en-IN" sz="2000" dirty="0">
              <a:solidFill>
                <a:srgbClr val="0F0F0F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Highly personalized meal plans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Real-time feedback adaptation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Cultural and medical condition awareness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Semantic food swap suggestions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Doctor + Dietician + AI = Super Nutrition Assistant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Modular and expandable design  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Individuals with specific dietary needs (e.g., PCOS, Diabetes)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Fitness enthusiasts and athletes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Nutritionists and dieticians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Health-tech startups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Hospitals and wellness centers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shot 2025-08-01 2313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1770" y="702310"/>
            <a:ext cx="6332220" cy="5716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27" y="544041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(13)"/>
          <p:cNvPicPr>
            <a:picLocks noChangeAspect="1"/>
          </p:cNvPicPr>
          <p:nvPr>
            <p:ph idx="1"/>
          </p:nvPr>
        </p:nvPicPr>
        <p:blipFill>
          <a:blip r:embed="rId1"/>
          <a:srcRect t="7712"/>
          <a:stretch>
            <a:fillRect/>
          </a:stretch>
        </p:blipFill>
        <p:spPr>
          <a:xfrm>
            <a:off x="581660" y="1074420"/>
            <a:ext cx="10939145" cy="532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3710</Words>
  <Application>WPS Presentation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Wingdings 2</vt:lpstr>
      <vt:lpstr>Arial</vt:lpstr>
      <vt:lpstr>Calibri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DividendVTI</vt:lpstr>
      <vt:lpstr>NUTRITION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演示文稿</vt:lpstr>
      <vt:lpstr>IBM Certifications</vt:lpstr>
      <vt:lpstr>PowerPoint 演示文稿</vt:lpstr>
      <vt:lpstr>PowerPoint 演示文稿</vt:lpstr>
      <vt:lpstr>GitHub Link</vt:lpstr>
      <vt:lpstr>GitHub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Varshitha Nethi</cp:lastModifiedBy>
  <cp:revision>147</cp:revision>
  <dcterms:created xsi:type="dcterms:W3CDTF">2021-05-26T16:50:00Z</dcterms:created>
  <dcterms:modified xsi:type="dcterms:W3CDTF">2025-08-03T08:38:59Z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95C577C85BB041E99962E6D9DEE6AA16_13</vt:lpwstr>
  </property>
  <property fmtid="{D5CDD505-2E9C-101B-9397-08002B2CF9AE}" pid="4" name="KSOProductBuildVer">
    <vt:lpwstr>2057-12.2.0.21936</vt:lpwstr>
  </property>
</Properties>
</file>