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3" r:id="rId2"/>
    <p:sldId id="258" r:id="rId3"/>
    <p:sldId id="259" r:id="rId4"/>
    <p:sldId id="260" r:id="rId5"/>
    <p:sldId id="261" r:id="rId6"/>
    <p:sldId id="262" r:id="rId7"/>
    <p:sldId id="263" r:id="rId8"/>
    <p:sldId id="266" r:id="rId9"/>
    <p:sldId id="267" r:id="rId10"/>
    <p:sldId id="268" r:id="rId11"/>
    <p:sldId id="269" r:id="rId12"/>
    <p:sldId id="264" r:id="rId13"/>
    <p:sldId id="265"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3616BE-94AF-46B6-9D8C-4D7126138FD7}">
          <p14:sldIdLst/>
        </p14:section>
        <p14:section name="Default Section" id="{060D5A08-38FC-4BF0-976E-7955D49ED71D}">
          <p14:sldIdLst>
            <p14:sldId id="273"/>
            <p14:sldId id="258"/>
            <p14:sldId id="259"/>
            <p14:sldId id="260"/>
          </p14:sldIdLst>
        </p14:section>
        <p14:section name="Untitled Section" id="{9B03104C-3765-4B6F-AE66-86FEB12F7695}">
          <p14:sldIdLst>
            <p14:sldId id="261"/>
            <p14:sldId id="262"/>
            <p14:sldId id="263"/>
            <p14:sldId id="266"/>
            <p14:sldId id="267"/>
            <p14:sldId id="268"/>
            <p14:sldId id="269"/>
          </p14:sldIdLst>
        </p14:section>
        <p14:section name="Untitled Section" id="{8829FB4C-303B-4282-BB9E-17652C744D8C}">
          <p14:sldIdLst>
            <p14:sldId id="264"/>
            <p14:sldId id="265"/>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64770-070C-4253-B0CC-2D0C028069F8}" type="datetimeFigureOut">
              <a:rPr lang="en-IN" smtClean="0"/>
              <a:t>22-06-2024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4A04E-FEFC-45EF-AAF6-84548B8267C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8AA462D-BA06-402B-9467-44E24227A49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8AA462D-BA06-402B-9467-44E24227A49A}" type="datetimeFigureOut">
              <a:rPr lang="en-IN" smtClean="0"/>
              <a:t>22-06-2024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8AA462D-BA06-402B-9467-44E24227A49A}" type="datetimeFigureOut">
              <a:rPr lang="en-IN" smtClean="0"/>
              <a:t>22-06-2024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A462D-BA06-402B-9467-44E24227A49A}" type="datetimeFigureOut">
              <a:rPr lang="en-IN" smtClean="0"/>
              <a:t>22-06-2024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A462D-BA06-402B-9467-44E24227A49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A462D-BA06-402B-9467-44E24227A49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A462D-BA06-402B-9467-44E24227A49A}" type="datetimeFigureOut">
              <a:rPr lang="en-IN" smtClean="0"/>
              <a:t>22-06-2024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B89BA-4C73-4036-A42E-5FF63E0C6B2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nchor="t"/>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Rectangle 6"/>
          <p:cNvSpPr/>
          <p:nvPr/>
        </p:nvSpPr>
        <p:spPr>
          <a:xfrm>
            <a:off x="6774872" y="2773280"/>
            <a:ext cx="2438401" cy="461665"/>
          </a:xfrm>
          <a:prstGeom prst="rect">
            <a:avLst/>
          </a:prstGeom>
        </p:spPr>
        <p:txBody>
          <a:bodyPr wrap="square">
            <a:spAutoFit/>
          </a:bodyPr>
          <a:lstStyle/>
          <a:p>
            <a:pPr marL="12700">
              <a:lnSpc>
                <a:spcPct val="100000"/>
              </a:lnSpc>
              <a:spcBef>
                <a:spcPts val="100"/>
              </a:spcBef>
            </a:pPr>
            <a:r>
              <a:rPr lang="en-IN" sz="2400" b="1" spc="10" dirty="0">
                <a:solidFill>
                  <a:srgbClr val="2D936B"/>
                </a:solidFill>
                <a:latin typeface="Trebuchet MS" panose="020B0603020202020204"/>
                <a:cs typeface="Trebuchet MS" panose="020B0603020202020204"/>
              </a:rPr>
              <a:t>Final</a:t>
            </a:r>
            <a:r>
              <a:rPr lang="en-IN" sz="2400" b="1" spc="-165" dirty="0">
                <a:solidFill>
                  <a:srgbClr val="2D936B"/>
                </a:solidFill>
                <a:latin typeface="Trebuchet MS" panose="020B0603020202020204"/>
                <a:cs typeface="Trebuchet MS" panose="020B0603020202020204"/>
              </a:rPr>
              <a:t> </a:t>
            </a:r>
            <a:r>
              <a:rPr lang="en-IN" sz="2400" b="1" spc="-5" dirty="0">
                <a:solidFill>
                  <a:srgbClr val="2D936B"/>
                </a:solidFill>
                <a:latin typeface="Trebuchet MS" panose="020B0603020202020204"/>
                <a:cs typeface="Trebuchet MS" panose="020B0603020202020204"/>
              </a:rPr>
              <a:t>Project</a:t>
            </a:r>
            <a:endParaRPr lang="en-IN" sz="2400" dirty="0">
              <a:latin typeface="Trebuchet MS" panose="020B0603020202020204"/>
              <a:cs typeface="Trebuchet MS" panose="020B0603020202020204"/>
            </a:endParaRPr>
          </a:p>
        </p:txBody>
      </p:sp>
      <p:sp>
        <p:nvSpPr>
          <p:cNvPr id="8" name="Rectangle 7"/>
          <p:cNvSpPr/>
          <p:nvPr/>
        </p:nvSpPr>
        <p:spPr>
          <a:xfrm>
            <a:off x="5957455" y="2036618"/>
            <a:ext cx="4433454" cy="584775"/>
          </a:xfrm>
          <a:prstGeom prst="rect">
            <a:avLst/>
          </a:prstGeom>
        </p:spPr>
        <p:txBody>
          <a:bodyPr wrap="square">
            <a:spAutoFit/>
          </a:bodyPr>
          <a:lstStyle/>
          <a:p>
            <a:r>
              <a:rPr lang="en-US" sz="3200" spc="15" dirty="0" err="1"/>
              <a:t>Varshitha</a:t>
            </a:r>
            <a:r>
              <a:rPr lang="en-US" sz="3200" spc="15" dirty="0"/>
              <a:t> </a:t>
            </a:r>
            <a:r>
              <a:rPr lang="en-US" sz="3200" spc="15" dirty="0" err="1"/>
              <a:t>Veerla</a:t>
            </a:r>
            <a:endParaRPr lang="en-IN" sz="3200" dirty="0"/>
          </a:p>
        </p:txBody>
      </p:sp>
      <p:sp>
        <p:nvSpPr>
          <p:cNvPr id="10" name="Rectangle 9"/>
          <p:cNvSpPr/>
          <p:nvPr/>
        </p:nvSpPr>
        <p:spPr>
          <a:xfrm>
            <a:off x="443346" y="6368534"/>
            <a:ext cx="2207123" cy="261610"/>
          </a:xfrm>
          <a:prstGeom prst="rect">
            <a:avLst/>
          </a:prstGeom>
        </p:spPr>
        <p:txBody>
          <a:bodyPr wrap="square">
            <a:spAutoFit/>
          </a:bodyPr>
          <a:lstStyle/>
          <a:p>
            <a:pPr marL="12700">
              <a:lnSpc>
                <a:spcPct val="100000"/>
              </a:lnSpc>
              <a:spcBef>
                <a:spcPts val="55"/>
              </a:spcBef>
            </a:pPr>
            <a:r>
              <a:rPr lang="en-IN" sz="1100" spc="20" dirty="0">
                <a:solidFill>
                  <a:srgbClr val="2D83C3"/>
                </a:solidFill>
                <a:latin typeface="Trebuchet MS" panose="020B0603020202020204"/>
                <a:cs typeface="Trebuchet MS" panose="020B0603020202020204"/>
              </a:rPr>
              <a:t>3/21/202</a:t>
            </a:r>
            <a:r>
              <a:rPr lang="en-IN" sz="1100" spc="10" dirty="0">
                <a:solidFill>
                  <a:srgbClr val="2D83C3"/>
                </a:solidFill>
                <a:latin typeface="Trebuchet MS" panose="020B0603020202020204"/>
                <a:cs typeface="Trebuchet MS" panose="020B0603020202020204"/>
              </a:rPr>
              <a:t>4</a:t>
            </a:r>
            <a:r>
              <a:rPr lang="en-IN" sz="1100" dirty="0">
                <a:solidFill>
                  <a:srgbClr val="2D83C3"/>
                </a:solidFill>
                <a:latin typeface="Trebuchet MS" panose="020B0603020202020204"/>
                <a:cs typeface="Trebuchet MS" panose="020B0603020202020204"/>
              </a:rPr>
              <a:t> </a:t>
            </a:r>
            <a:r>
              <a:rPr lang="en-IN" sz="1100" spc="130" dirty="0">
                <a:solidFill>
                  <a:srgbClr val="2D83C3"/>
                </a:solidFill>
                <a:latin typeface="Trebuchet MS" panose="020B0603020202020204"/>
                <a:cs typeface="Trebuchet MS" panose="020B0603020202020204"/>
              </a:rPr>
              <a:t> </a:t>
            </a:r>
            <a:r>
              <a:rPr lang="en-IN" sz="1100" b="1" spc="50" dirty="0">
                <a:solidFill>
                  <a:srgbClr val="2D83C3"/>
                </a:solidFill>
                <a:latin typeface="Trebuchet MS" panose="020B0603020202020204"/>
                <a:cs typeface="Trebuchet MS" panose="020B0603020202020204"/>
              </a:rPr>
              <a:t>A</a:t>
            </a:r>
            <a:r>
              <a:rPr lang="en-IN" sz="1100" b="1" spc="15" dirty="0">
                <a:solidFill>
                  <a:srgbClr val="2D83C3"/>
                </a:solidFill>
                <a:latin typeface="Trebuchet MS" panose="020B0603020202020204"/>
                <a:cs typeface="Trebuchet MS" panose="020B0603020202020204"/>
              </a:rPr>
              <a:t>nnu</a:t>
            </a:r>
            <a:r>
              <a:rPr lang="en-IN" sz="1100" b="1" spc="10" dirty="0">
                <a:solidFill>
                  <a:srgbClr val="2D83C3"/>
                </a:solidFill>
                <a:latin typeface="Trebuchet MS" panose="020B0603020202020204"/>
                <a:cs typeface="Trebuchet MS" panose="020B0603020202020204"/>
              </a:rPr>
              <a:t>al</a:t>
            </a:r>
            <a:r>
              <a:rPr lang="en-IN" sz="1100" b="1" spc="-140" dirty="0">
                <a:solidFill>
                  <a:srgbClr val="2D83C3"/>
                </a:solidFill>
                <a:latin typeface="Trebuchet MS" panose="020B0603020202020204"/>
                <a:cs typeface="Trebuchet MS" panose="020B0603020202020204"/>
              </a:rPr>
              <a:t> </a:t>
            </a:r>
            <a:r>
              <a:rPr lang="en-IN" sz="1100" b="1" dirty="0">
                <a:solidFill>
                  <a:srgbClr val="2D83C3"/>
                </a:solidFill>
                <a:latin typeface="Trebuchet MS" panose="020B0603020202020204"/>
                <a:cs typeface="Trebuchet MS" panose="020B0603020202020204"/>
              </a:rPr>
              <a:t>R</a:t>
            </a:r>
            <a:r>
              <a:rPr lang="en-IN" sz="1100" b="1" spc="35" dirty="0">
                <a:solidFill>
                  <a:srgbClr val="2D83C3"/>
                </a:solidFill>
                <a:latin typeface="Trebuchet MS" panose="020B0603020202020204"/>
                <a:cs typeface="Trebuchet MS" panose="020B0603020202020204"/>
              </a:rPr>
              <a:t>e</a:t>
            </a:r>
            <a:r>
              <a:rPr lang="en-IN" sz="1100" b="1" spc="90" dirty="0">
                <a:solidFill>
                  <a:srgbClr val="2D83C3"/>
                </a:solidFill>
                <a:latin typeface="Trebuchet MS" panose="020B0603020202020204"/>
                <a:cs typeface="Trebuchet MS" panose="020B0603020202020204"/>
              </a:rPr>
              <a:t>v</a:t>
            </a:r>
            <a:r>
              <a:rPr lang="en-IN" sz="1100" b="1" spc="-35" dirty="0">
                <a:solidFill>
                  <a:srgbClr val="2D83C3"/>
                </a:solidFill>
                <a:latin typeface="Trebuchet MS" panose="020B0603020202020204"/>
                <a:cs typeface="Trebuchet MS" panose="020B0603020202020204"/>
              </a:rPr>
              <a:t>i</a:t>
            </a:r>
            <a:r>
              <a:rPr lang="en-IN" sz="1100" b="1" spc="35" dirty="0">
                <a:solidFill>
                  <a:srgbClr val="2D83C3"/>
                </a:solidFill>
                <a:latin typeface="Trebuchet MS" panose="020B0603020202020204"/>
                <a:cs typeface="Trebuchet MS" panose="020B0603020202020204"/>
              </a:rPr>
              <a:t>e</a:t>
            </a:r>
            <a:r>
              <a:rPr lang="en-IN" sz="1100" b="1" spc="15" dirty="0">
                <a:solidFill>
                  <a:srgbClr val="2D83C3"/>
                </a:solidFill>
                <a:latin typeface="Trebuchet MS" panose="020B0603020202020204"/>
                <a:cs typeface="Trebuchet MS" panose="020B0603020202020204"/>
              </a:rPr>
              <a:t>w</a:t>
            </a:r>
            <a:endParaRPr lang="en-IN" sz="1100" dirty="0">
              <a:latin typeface="Trebuchet MS" panose="020B0603020202020204"/>
              <a:cs typeface="Trebuchet MS" panose="020B0603020202020204"/>
            </a:endParaRPr>
          </a:p>
        </p:txBody>
      </p:sp>
    </p:spTree>
    <p:extLst>
      <p:ext uri="{BB962C8B-B14F-4D97-AF65-F5344CB8AC3E}">
        <p14:creationId xmlns:p14="http://schemas.microsoft.com/office/powerpoint/2010/main" val="2443516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10681335" cy="3077766"/>
          </a:xfrm>
        </p:spPr>
        <p:txBody>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br>
              <a:rPr lang="en-IN" sz="2000" dirty="0"/>
            </a:br>
            <a:r>
              <a:rPr lang="en-IN" sz="2000" dirty="0" err="1"/>
              <a:t>root.geometry</a:t>
            </a:r>
            <a:r>
              <a:rPr lang="en-IN" sz="2000" dirty="0"/>
              <a:t>("250x250")</a:t>
            </a:r>
            <a:br>
              <a:rPr lang="en-IN" sz="2000" dirty="0"/>
            </a:br>
            <a:br>
              <a:rPr lang="en-IN" sz="2000" dirty="0"/>
            </a:br>
            <a:r>
              <a:rPr lang="en-IN" sz="2000" dirty="0" err="1"/>
              <a:t>root.mainloop</a:t>
            </a:r>
            <a:r>
              <a:rPr lang="en-IN" sz="2000" dirty="0"/>
              <a:t>()</a:t>
            </a:r>
            <a:br>
              <a:rPr lang="en-IN" sz="2000" dirty="0"/>
            </a:br>
            <a:endParaRPr lang="en-IN" sz="2000" dirty="0"/>
          </a:p>
        </p:txBody>
      </p:sp>
      <p:pic>
        <p:nvPicPr>
          <p:cNvPr id="4" name="Picture 3"/>
          <p:cNvPicPr>
            <a:picLocks noChangeAspect="1"/>
          </p:cNvPicPr>
          <p:nvPr/>
        </p:nvPicPr>
        <p:blipFill>
          <a:blip r:embed="rId2"/>
          <a:stretch>
            <a:fillRect/>
          </a:stretch>
        </p:blipFill>
        <p:spPr>
          <a:xfrm>
            <a:off x="3505200" y="3657600"/>
            <a:ext cx="2392887" cy="26291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1491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p:cNvSpPr>
            <a:spLocks noGrp="1"/>
          </p:cNvSpPr>
          <p:nvPr>
            <p:ph type="body" idx="1"/>
          </p:nvPr>
        </p:nvSpPr>
        <p:spPr>
          <a:xfrm>
            <a:off x="2553315" y="2758767"/>
            <a:ext cx="6334126" cy="2462213"/>
          </a:xfrm>
        </p:spPr>
        <p:txBody>
          <a:bodyPr/>
          <a:lstStyle/>
          <a:p>
            <a:pPr marL="342900" indent="-342900" algn="just">
              <a:buFont typeface="Wingdings" panose="05000000000000000000" pitchFamily="2" charset="2"/>
              <a:buChar char="ü"/>
            </a:pPr>
            <a:r>
              <a:rPr lang="en-US" sz="3200" b="1" dirty="0"/>
              <a:t>To </a:t>
            </a:r>
            <a:r>
              <a:rPr lang="en-US" sz="3200" b="1" dirty="0" err="1"/>
              <a:t>secuetre</a:t>
            </a:r>
            <a:r>
              <a:rPr lang="en-US" sz="3200" b="1" dirty="0"/>
              <a:t> accounts in a system or computer.</a:t>
            </a:r>
          </a:p>
          <a:p>
            <a:pPr marL="342900" indent="-342900" algn="just">
              <a:buFont typeface="Wingdings" panose="05000000000000000000" pitchFamily="2" charset="2"/>
              <a:buChar char="ü"/>
            </a:pPr>
            <a:r>
              <a:rPr lang="en-US" sz="3200" b="1" dirty="0"/>
              <a:t>In this solution the </a:t>
            </a:r>
            <a:r>
              <a:rPr lang="en-US" sz="3200" b="1" dirty="0" err="1"/>
              <a:t>muose</a:t>
            </a:r>
            <a:r>
              <a:rPr lang="en-US" sz="3200" b="1" dirty="0"/>
              <a:t> and keyboard control and it store in a txt file what we type on keyboard.</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cam</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8" name="object 8"/>
          <p:cNvSpPr txBox="1"/>
          <p:nvPr/>
        </p:nvSpPr>
        <p:spPr>
          <a:xfrm>
            <a:off x="739775" y="291147"/>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mj-lt"/>
                <a:cs typeface="Trebuchet MS" panose="020B0603020202020204"/>
              </a:rPr>
              <a:t>M</a:t>
            </a:r>
            <a:r>
              <a:rPr sz="4000" b="1" dirty="0">
                <a:latin typeface="+mj-lt"/>
                <a:cs typeface="Trebuchet MS" panose="020B0603020202020204"/>
              </a:rPr>
              <a:t>O</a:t>
            </a:r>
            <a:r>
              <a:rPr sz="4000" b="1" spc="-15" dirty="0">
                <a:latin typeface="+mj-lt"/>
                <a:cs typeface="Trebuchet MS" panose="020B0603020202020204"/>
              </a:rPr>
              <a:t>D</a:t>
            </a:r>
            <a:r>
              <a:rPr sz="4000" b="1" spc="-35" dirty="0">
                <a:latin typeface="+mj-lt"/>
                <a:cs typeface="Trebuchet MS" panose="020B0603020202020204"/>
              </a:rPr>
              <a:t>E</a:t>
            </a:r>
            <a:r>
              <a:rPr sz="4000" b="1" spc="-30" dirty="0">
                <a:latin typeface="+mj-lt"/>
                <a:cs typeface="Trebuchet MS" panose="020B0603020202020204"/>
              </a:rPr>
              <a:t>LL</a:t>
            </a:r>
            <a:r>
              <a:rPr sz="4000" b="1" spc="-5" dirty="0">
                <a:latin typeface="+mj-lt"/>
                <a:cs typeface="Trebuchet MS" panose="020B0603020202020204"/>
              </a:rPr>
              <a:t>I</a:t>
            </a:r>
            <a:r>
              <a:rPr sz="4000" b="1" spc="30" dirty="0">
                <a:latin typeface="+mj-lt"/>
                <a:cs typeface="Trebuchet MS" panose="020B0603020202020204"/>
              </a:rPr>
              <a:t>N</a:t>
            </a:r>
            <a:r>
              <a:rPr sz="4000" b="1" spc="5" dirty="0">
                <a:latin typeface="+mj-lt"/>
                <a:cs typeface="Trebuchet MS" panose="020B0603020202020204"/>
              </a:rPr>
              <a:t>G</a:t>
            </a:r>
            <a:endParaRPr sz="4000" dirty="0">
              <a:latin typeface="+mj-lt"/>
              <a:cs typeface="Trebuchet MS" panose="020B0603020202020204"/>
            </a:endParaRPr>
          </a:p>
        </p:txBody>
      </p:sp>
      <p:sp>
        <p:nvSpPr>
          <p:cNvPr id="17" name="TextBox 16"/>
          <p:cNvSpPr txBox="1"/>
          <p:nvPr/>
        </p:nvSpPr>
        <p:spPr>
          <a:xfrm>
            <a:off x="501097" y="2496129"/>
            <a:ext cx="6100916" cy="2246769"/>
          </a:xfrm>
          <a:prstGeom prst="rect">
            <a:avLst/>
          </a:prstGeom>
          <a:noFill/>
        </p:spPr>
        <p:txBody>
          <a:bodyPr wrap="square">
            <a:spAutoFit/>
          </a:bodyPr>
          <a:lstStyle/>
          <a:p>
            <a:pPr marL="342900" indent="-342900">
              <a:buFont typeface="Wingdings" panose="05000000000000000000" pitchFamily="2" charset="2"/>
              <a:buChar char="ü"/>
            </a:pPr>
            <a:r>
              <a:rPr lang="en-IN" sz="2000" b="1" dirty="0"/>
              <a:t>keylogger lets the company record and process your keystrokes, so it can track anything you type on your keyboard.</a:t>
            </a:r>
          </a:p>
          <a:p>
            <a:pPr marL="342900" indent="-342900">
              <a:buFont typeface="Wingdings" panose="05000000000000000000" pitchFamily="2" charset="2"/>
              <a:buChar char="ü"/>
            </a:pPr>
            <a:r>
              <a:rPr lang="en-IN" sz="2000" b="1" dirty="0"/>
              <a:t>By these wireframes we can protect our company and it is useful to find information.</a:t>
            </a:r>
          </a:p>
          <a:p>
            <a:pPr marL="342900" indent="-342900">
              <a:buFont typeface="Wingdings" panose="05000000000000000000" pitchFamily="2" charset="2"/>
              <a:buChar char="ü"/>
            </a:pPr>
            <a:r>
              <a:rPr lang="en-IN" sz="2000" b="1" dirty="0"/>
              <a:t>To create a wireframes we can have software </a:t>
            </a:r>
            <a:r>
              <a:rPr lang="en-IN" sz="2000" b="1"/>
              <a:t>to create it.</a:t>
            </a:r>
            <a:endParaRPr lang="en-IN"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sp>
        <p:nvSpPr>
          <p:cNvPr id="12" name="TextBox 11"/>
          <p:cNvSpPr txBox="1"/>
          <p:nvPr/>
        </p:nvSpPr>
        <p:spPr>
          <a:xfrm>
            <a:off x="1447800" y="2439687"/>
            <a:ext cx="6396191" cy="2677656"/>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GITHUB REPOSITORY LINK</a:t>
            </a:r>
          </a:p>
        </p:txBody>
      </p:sp>
      <p:sp>
        <p:nvSpPr>
          <p:cNvPr id="4" name="Rectangle 3"/>
          <p:cNvSpPr/>
          <p:nvPr/>
        </p:nvSpPr>
        <p:spPr>
          <a:xfrm>
            <a:off x="2521527" y="3244334"/>
            <a:ext cx="7937206" cy="369332"/>
          </a:xfrm>
          <a:prstGeom prst="rect">
            <a:avLst/>
          </a:prstGeom>
        </p:spPr>
        <p:txBody>
          <a:bodyPr wrap="square">
            <a:spAutoFit/>
          </a:bodyPr>
          <a:lstStyle/>
          <a:p>
            <a:r>
              <a:rPr lang="en-IN" dirty="0"/>
              <a:t>https://github.com/varshithaveerla/APSSDC-CS.git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p:cNvSpPr>
            <a:spLocks noGrp="1"/>
          </p:cNvSpPr>
          <p:nvPr>
            <p:ph type="subTitle" idx="4"/>
          </p:nvPr>
        </p:nvSpPr>
        <p:spPr>
          <a:xfrm>
            <a:off x="889193" y="3039171"/>
            <a:ext cx="8864407" cy="830997"/>
          </a:xfrm>
        </p:spPr>
        <p:txBody>
          <a:bodyPr/>
          <a:lstStyle/>
          <a:p>
            <a:r>
              <a:rPr lang="en-US" sz="6000" dirty="0"/>
              <a:t> KEYLOGGER AND SECURITY</a:t>
            </a:r>
            <a:endParaRPr lang="en-IN" sz="6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p:cNvSpPr>
            <a:spLocks noGrp="1"/>
          </p:cNvSpPr>
          <p:nvPr>
            <p:ph type="body" idx="1"/>
          </p:nvPr>
        </p:nvSpPr>
        <p:spPr>
          <a:xfrm>
            <a:off x="1704975" y="1524253"/>
            <a:ext cx="7774078" cy="3970318"/>
          </a:xfrm>
        </p:spPr>
        <p:txBody>
          <a:bodyPr>
            <a:normAutofit lnSpcReduction="10000"/>
          </a:bodyPr>
          <a:lstStyle/>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A keylogger is a key stroker/keyboard capturing is a form of </a:t>
            </a:r>
            <a:r>
              <a:rPr lang="en-US" sz="2400" b="1" i="0" dirty="0">
                <a:solidFill>
                  <a:srgbClr val="333333"/>
                </a:solidFill>
                <a:effectLst/>
                <a:highlight>
                  <a:srgbClr val="FFFFFF"/>
                </a:highlight>
                <a:latin typeface="Inter"/>
              </a:rPr>
              <a:t>malware</a:t>
            </a:r>
            <a:r>
              <a:rPr lang="en-US" sz="2400" b="1" i="0" dirty="0">
                <a:solidFill>
                  <a:srgbClr val="000000"/>
                </a:solidFill>
                <a:effectLst/>
                <a:highlight>
                  <a:srgbClr val="FFFFFF"/>
                </a:highlight>
                <a:latin typeface="Inter"/>
              </a:rPr>
              <a:t> or hardware that keeps track of and records your keystrokes as you type.</a:t>
            </a:r>
          </a:p>
          <a:p>
            <a:pPr marL="457200" indent="-457200">
              <a:buFont typeface="Wingdings" panose="05000000000000000000" pitchFamily="2" charset="2"/>
              <a:buChar char="ü"/>
            </a:pPr>
            <a:endParaRPr lang="en-US" sz="2400" b="1" dirty="0">
              <a:solidFill>
                <a:srgbClr val="000000"/>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It takes the information and sends it to a hacker using a </a:t>
            </a:r>
            <a:r>
              <a:rPr lang="en-US" sz="2400" b="1" dirty="0">
                <a:solidFill>
                  <a:srgbClr val="333333"/>
                </a:solidFill>
                <a:highlight>
                  <a:srgbClr val="FFFFFF"/>
                </a:highlight>
                <a:latin typeface="Inter"/>
              </a:rPr>
              <a:t>command-and-control (C&amp;C) server.</a:t>
            </a:r>
          </a:p>
          <a:p>
            <a:pPr marL="457200" indent="-457200">
              <a:buFont typeface="Wingdings" panose="05000000000000000000" pitchFamily="2" charset="2"/>
              <a:buChar char="ü"/>
            </a:pPr>
            <a:endParaRPr lang="en-US" sz="2400" b="1" dirty="0">
              <a:solidFill>
                <a:srgbClr val="333333"/>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The hacker then analyzes the keystrokes to locate usernames and passwords and uses them to hack into otherwise secure systems</a:t>
            </a:r>
            <a:r>
              <a:rPr lang="en-US" sz="2400" b="1" dirty="0">
                <a:solidFill>
                  <a:srgbClr val="000000"/>
                </a:solidFill>
                <a:highlight>
                  <a:srgbClr val="FFFFFF"/>
                </a:highlight>
                <a:latin typeface="Inter"/>
              </a:rPr>
              <a:t>.</a:t>
            </a:r>
            <a:endParaRPr lang="en-US" sz="2400" b="1" dirty="0"/>
          </a:p>
          <a:p>
            <a:endParaRPr lang="en-IN" dirty="0"/>
          </a:p>
        </p:txBody>
      </p:sp>
      <p:sp>
        <p:nvSpPr>
          <p:cNvPr id="22" name="object 22"/>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8200" y="692558"/>
            <a:ext cx="10515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86785" y="1905000"/>
            <a:ext cx="6940869" cy="2215991"/>
          </a:xfrm>
        </p:spPr>
        <p:txBody>
          <a:bodyPr>
            <a:normAutofit fontScale="92500"/>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838200" y="692558"/>
            <a:ext cx="105156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1" name="Text Placeholder 10"/>
          <p:cNvSpPr>
            <a:spLocks noGrp="1"/>
          </p:cNvSpPr>
          <p:nvPr>
            <p:ph type="body" idx="1"/>
          </p:nvPr>
        </p:nvSpPr>
        <p:spPr>
          <a:xfrm>
            <a:off x="717960" y="1589285"/>
            <a:ext cx="8858250" cy="3693319"/>
          </a:xfrm>
        </p:spPr>
        <p:txBody>
          <a:bodyPr>
            <a:normAutofit fontScale="92500" lnSpcReduction="10000"/>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a:t>
            </a:r>
            <a:r>
              <a:rPr lang="en-US" sz="2400" b="1" dirty="0" err="1"/>
              <a:t>keylogger</a:t>
            </a:r>
            <a:r>
              <a:rPr lang="en-US" sz="2400" b="1" dirty="0"/>
              <a:t> security.</a:t>
            </a:r>
          </a:p>
          <a:p>
            <a:endParaRPr lang="en-US" sz="2400" b="1" dirty="0"/>
          </a:p>
          <a:p>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15" name="Picture 14"/>
          <p:cNvPicPr>
            <a:picLocks noChangeAspect="1"/>
          </p:cNvPicPr>
          <p:nvPr/>
        </p:nvPicPr>
        <p:blipFill>
          <a:blip r:embed="rId4"/>
          <a:stretch>
            <a:fillRect/>
          </a:stretch>
        </p:blipFill>
        <p:spPr>
          <a:xfrm>
            <a:off x="1080655" y="3752756"/>
            <a:ext cx="3172692" cy="333967"/>
          </a:xfrm>
          <a:prstGeom prst="rect">
            <a:avLst/>
          </a:prstGeom>
        </p:spPr>
      </p:pic>
      <p:pic>
        <p:nvPicPr>
          <p:cNvPr id="17" name="Picture 16"/>
          <p:cNvPicPr>
            <a:picLocks noChangeAspect="1"/>
          </p:cNvPicPr>
          <p:nvPr/>
        </p:nvPicPr>
        <p:blipFill>
          <a:blip r:embed="rId5"/>
          <a:stretch>
            <a:fillRect/>
          </a:stretch>
        </p:blipFill>
        <p:spPr>
          <a:xfrm>
            <a:off x="4420367" y="3772240"/>
            <a:ext cx="4254191" cy="295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10400" y="13534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p:cNvSpPr>
            <a:spLocks noGrp="1"/>
          </p:cNvSpPr>
          <p:nvPr>
            <p:ph type="body" idx="1"/>
          </p:nvPr>
        </p:nvSpPr>
        <p:spPr>
          <a:xfrm>
            <a:off x="546669" y="2240668"/>
            <a:ext cx="8897368" cy="3016210"/>
          </a:xfrm>
        </p:spPr>
        <p:txBody>
          <a:bodyPr>
            <a:normAutofit lnSpcReduction="10000"/>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5443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p:cNvSpPr>
            <a:spLocks noGrp="1"/>
          </p:cNvSpPr>
          <p:nvPr>
            <p:ph type="body" idx="1"/>
          </p:nvPr>
        </p:nvSpPr>
        <p:spPr>
          <a:xfrm>
            <a:off x="3352800" y="2209800"/>
            <a:ext cx="5486400" cy="4001095"/>
          </a:xfrm>
        </p:spPr>
        <p:txBody>
          <a:bodyPr>
            <a:normAutofit fontScale="92500" lnSpcReduction="20000"/>
          </a:bodyPr>
          <a:lstStyle/>
          <a:p>
            <a:r>
              <a:rPr lang="en-IN" sz="2000" b="1" dirty="0"/>
              <a:t>import </a:t>
            </a:r>
            <a:r>
              <a:rPr lang="en-IN" sz="2000" b="1" dirty="0" err="1"/>
              <a:t>tkinter</a:t>
            </a:r>
            <a:r>
              <a:rPr lang="en-IN" sz="2000" b="1" dirty="0"/>
              <a:t> as </a:t>
            </a:r>
            <a:r>
              <a:rPr lang="en-IN" sz="2000" b="1" dirty="0" err="1"/>
              <a:t>tk</a:t>
            </a:r>
            <a:endParaRPr lang="en-IN" sz="2000" b="1" dirty="0"/>
          </a:p>
          <a:p>
            <a:r>
              <a:rPr lang="en-IN" sz="2000" b="1" dirty="0"/>
              <a:t>from </a:t>
            </a:r>
            <a:r>
              <a:rPr lang="en-IN" sz="2000" b="1" dirty="0" err="1"/>
              <a:t>tkinter</a:t>
            </a:r>
            <a:r>
              <a:rPr lang="en-IN" sz="2000" b="1" dirty="0"/>
              <a:t> import *</a:t>
            </a:r>
          </a:p>
          <a:p>
            <a:r>
              <a:rPr lang="en-IN" sz="2000" b="1" dirty="0"/>
              <a:t>from </a:t>
            </a:r>
            <a:r>
              <a:rPr lang="en-IN" sz="2000" b="1" dirty="0" err="1"/>
              <a:t>pynput</a:t>
            </a:r>
            <a:r>
              <a:rPr lang="en-IN" sz="2000" b="1" dirty="0"/>
              <a:t> import keyboard</a:t>
            </a:r>
          </a:p>
          <a:p>
            <a:r>
              <a:rPr lang="en-IN" sz="2000" b="1" dirty="0"/>
              <a:t>import </a:t>
            </a:r>
            <a:r>
              <a:rPr lang="en-IN" sz="2000" b="1" dirty="0" err="1"/>
              <a:t>json</a:t>
            </a:r>
            <a:endParaRPr lang="en-IN" sz="2000" b="1" dirty="0"/>
          </a:p>
          <a:p>
            <a:endParaRPr lang="en-IN" sz="2000" b="1" dirty="0"/>
          </a:p>
          <a:p>
            <a:r>
              <a:rPr lang="en-IN" sz="2000" b="1" dirty="0" err="1"/>
              <a:t>keys_used</a:t>
            </a:r>
            <a:r>
              <a:rPr lang="en-IN" sz="2000" b="1" dirty="0"/>
              <a:t> = []</a:t>
            </a:r>
          </a:p>
          <a:p>
            <a:r>
              <a:rPr lang="en-IN" sz="2000" b="1" dirty="0"/>
              <a:t>flag = False</a:t>
            </a:r>
          </a:p>
          <a:p>
            <a:r>
              <a:rPr lang="en-IN" sz="2000" b="1" dirty="0"/>
              <a:t>keys = ""</a:t>
            </a:r>
          </a:p>
          <a:p>
            <a:endParaRPr lang="en-IN" sz="2000" b="1" dirty="0"/>
          </a:p>
          <a:p>
            <a:r>
              <a:rPr lang="en-IN" sz="2000" b="1" dirty="0"/>
              <a:t>def </a:t>
            </a:r>
            <a:r>
              <a:rPr lang="en-IN" sz="2000" b="1" dirty="0" err="1"/>
              <a:t>generate_text_log</a:t>
            </a:r>
            <a:r>
              <a:rPr lang="en-IN" sz="2000" b="1" dirty="0"/>
              <a:t>(key):</a:t>
            </a:r>
          </a:p>
          <a:p>
            <a:r>
              <a:rPr lang="en-IN" sz="2000" b="1" dirty="0"/>
              <a:t>    with open('key_log.txt', "w+") as keys:</a:t>
            </a:r>
          </a:p>
          <a:p>
            <a:r>
              <a:rPr lang="en-IN" sz="2000" b="1" dirty="0"/>
              <a:t>        </a:t>
            </a:r>
            <a:r>
              <a:rPr lang="en-IN" sz="2000" b="1" dirty="0" err="1"/>
              <a:t>keys.write</a:t>
            </a:r>
            <a:r>
              <a:rPr lang="en-IN" sz="2000" b="1" dirty="0"/>
              <a:t>(key)</a:t>
            </a:r>
          </a:p>
          <a:p>
            <a:endParaRPr lang="en-IN" sz="2000" b="1" dirty="0"/>
          </a:p>
        </p:txBody>
      </p:sp>
      <p:sp>
        <p:nvSpPr>
          <p:cNvPr id="9" name="object 9"/>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5232202"/>
          </a:xfrm>
        </p:spPr>
        <p:txBody>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10681335" cy="4431983"/>
          </a:xfrm>
        </p:spPr>
        <p:txBody>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840</Words>
  <Application>Microsoft Office PowerPoint</Application>
  <PresentationFormat>Widescreen</PresentationFormat>
  <Paragraphs>76</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Inter</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lpstr>GITHUB REPOSITORY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KUMAR KORNU</dc:creator>
  <cp:lastModifiedBy>kusumala swathi</cp:lastModifiedBy>
  <cp:revision>30</cp:revision>
  <dcterms:created xsi:type="dcterms:W3CDTF">2024-06-13T09:02:00Z</dcterms:created>
  <dcterms:modified xsi:type="dcterms:W3CDTF">2024-06-22T10:23:43Z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A03F10D1C00343D0BCD7C360FAD0CFC4_12</vt:lpwstr>
  </property>
  <property fmtid="{D5CDD505-2E9C-101B-9397-08002B2CF9AE}" pid="3" name="KSOProductBuildVer">
    <vt:lpwstr>1033-12.2.0.13472</vt:lpwstr>
  </property>
</Properties>
</file>