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3"/>
    <p:sldId id="258" r:id="rId4"/>
    <p:sldId id="257" r:id="rId5"/>
    <p:sldId id="283" r:id="rId6"/>
    <p:sldId id="284" r:id="rId7"/>
    <p:sldId id="262" r:id="rId8"/>
    <p:sldId id="263" r:id="rId9"/>
    <p:sldId id="264" r:id="rId10"/>
    <p:sldId id="265" r:id="rId11"/>
    <p:sldId id="285" r:id="rId12"/>
    <p:sldId id="286" r:id="rId13"/>
    <p:sldId id="287" r:id="rId14"/>
    <p:sldId id="288" r:id="rId15"/>
    <p:sldId id="289" r:id="rId16"/>
    <p:sldId id="268" r:id="rId17"/>
    <p:sldId id="270" r:id="rId18"/>
    <p:sldId id="290" r:id="rId19"/>
    <p:sldId id="291" r:id="rId20"/>
    <p:sldId id="292" r:id="rId21"/>
    <p:sldId id="276" r:id="rId22"/>
    <p:sldId id="279" r:id="rId23"/>
    <p:sldId id="278" r:id="rId24"/>
    <p:sldId id="281" r:id="rId25"/>
    <p:sldId id="293" r:id="rId26"/>
    <p:sldId id="275" r:id="rId27"/>
  </p:sldIdLst>
  <p:sldSz cx="12192000" cy="6858000"/>
  <p:notesSz cx="6858000" cy="9144000"/>
  <p:embeddedFontLst>
    <p:embeddedFont>
      <p:font typeface="Wingdings 3" panose="05040102010807070707" charset="2"/>
      <p:regular r:id="rId32"/>
    </p:embeddedFont>
    <p:embeddedFont>
      <p:font typeface="Calibri" panose="020F0502020204030204" pitchFamily="34" charset="0"/>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4" d="100"/>
          <a:sy n="94" d="100"/>
        </p:scale>
        <p:origin x="274"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2"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23"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2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25"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6"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27"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63" name="Group 6"/>
          <p:cNvGrpSpPr/>
          <p:nvPr/>
        </p:nvGrpSpPr>
        <p:grpSpPr>
          <a:xfrm>
            <a:off x="0" y="-8467"/>
            <a:ext cx="12192000" cy="6866467"/>
            <a:chOff x="0" y="-8467"/>
            <a:chExt cx="12192000" cy="6866467"/>
          </a:xfrm>
        </p:grpSpPr>
        <p:cxnSp>
          <p:nvCxnSpPr>
            <p:cNvPr id="3145730"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3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4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4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49" name="Date Placeholder 3"/>
          <p:cNvSpPr>
            <a:spLocks noGrp="1"/>
          </p:cNvSpPr>
          <p:nvPr>
            <p:ph type="dt" sz="half" idx="10"/>
          </p:nvPr>
        </p:nvSpPr>
        <p:spPr/>
        <p:txBody>
          <a:bodyPr/>
          <a:lstStyle/>
          <a:p>
            <a:fld id="{1D385AC9-8D1D-4AC2-AE9B-11499BC983E1}" type="datetimeFigureOut">
              <a:rPr lang="en-IN" smtClean="0"/>
            </a:fld>
            <a:endParaRPr lang="en-IN"/>
          </a:p>
        </p:txBody>
      </p:sp>
      <p:sp>
        <p:nvSpPr>
          <p:cNvPr id="1048650" name="Footer Placeholder 4"/>
          <p:cNvSpPr>
            <a:spLocks noGrp="1"/>
          </p:cNvSpPr>
          <p:nvPr>
            <p:ph type="ftr" sz="quarter" idx="11"/>
          </p:nvPr>
        </p:nvSpPr>
        <p:spPr/>
        <p:txBody>
          <a:bodyPr/>
          <a:lstStyle/>
          <a:p>
            <a:endParaRPr lang="en-IN"/>
          </a:p>
        </p:txBody>
      </p:sp>
      <p:sp>
        <p:nvSpPr>
          <p:cNvPr id="1048651" name="Slide Number Placeholder 5"/>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00"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701"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702" name="Date Placeholder 3"/>
          <p:cNvSpPr>
            <a:spLocks noGrp="1"/>
          </p:cNvSpPr>
          <p:nvPr>
            <p:ph type="dt" sz="half" idx="10"/>
          </p:nvPr>
        </p:nvSpPr>
        <p:spPr/>
        <p:txBody>
          <a:bodyPr/>
          <a:lstStyle/>
          <a:p>
            <a:fld id="{1D385AC9-8D1D-4AC2-AE9B-11499BC983E1}" type="datetimeFigureOut">
              <a:rPr lang="en-IN" smtClean="0"/>
            </a:fld>
            <a:endParaRPr lang="en-IN"/>
          </a:p>
        </p:txBody>
      </p:sp>
      <p:sp>
        <p:nvSpPr>
          <p:cNvPr id="1048703" name="Footer Placeholder 4"/>
          <p:cNvSpPr>
            <a:spLocks noGrp="1"/>
          </p:cNvSpPr>
          <p:nvPr>
            <p:ph type="ftr" sz="quarter" idx="11"/>
          </p:nvPr>
        </p:nvSpPr>
        <p:spPr/>
        <p:txBody>
          <a:bodyPr/>
          <a:lstStyle/>
          <a:p>
            <a:endParaRPr lang="en-IN"/>
          </a:p>
        </p:txBody>
      </p:sp>
      <p:sp>
        <p:nvSpPr>
          <p:cNvPr id="1048704" name="Slide Number Placeholder 5"/>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0"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61"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endParaRPr lang="en-US"/>
          </a:p>
        </p:txBody>
      </p:sp>
      <p:sp>
        <p:nvSpPr>
          <p:cNvPr id="1048662"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63" name="Date Placeholder 3"/>
          <p:cNvSpPr>
            <a:spLocks noGrp="1"/>
          </p:cNvSpPr>
          <p:nvPr>
            <p:ph type="dt" sz="half" idx="10"/>
          </p:nvPr>
        </p:nvSpPr>
        <p:spPr/>
        <p:txBody>
          <a:bodyPr/>
          <a:lstStyle/>
          <a:p>
            <a:fld id="{1D385AC9-8D1D-4AC2-AE9B-11499BC983E1}" type="datetimeFigureOut">
              <a:rPr lang="en-IN" smtClean="0"/>
            </a:fld>
            <a:endParaRPr lang="en-IN"/>
          </a:p>
        </p:txBody>
      </p:sp>
      <p:sp>
        <p:nvSpPr>
          <p:cNvPr id="1048664" name="Footer Placeholder 4"/>
          <p:cNvSpPr>
            <a:spLocks noGrp="1"/>
          </p:cNvSpPr>
          <p:nvPr>
            <p:ph type="ftr" sz="quarter" idx="11"/>
          </p:nvPr>
        </p:nvSpPr>
        <p:spPr/>
        <p:txBody>
          <a:bodyPr/>
          <a:lstStyle/>
          <a:p>
            <a:endParaRPr lang="en-IN"/>
          </a:p>
        </p:txBody>
      </p:sp>
      <p:sp>
        <p:nvSpPr>
          <p:cNvPr id="1048665" name="Slide Number Placeholder 5"/>
          <p:cNvSpPr>
            <a:spLocks noGrp="1"/>
          </p:cNvSpPr>
          <p:nvPr>
            <p:ph type="sldNum" sz="quarter" idx="12"/>
          </p:nvPr>
        </p:nvSpPr>
        <p:spPr/>
        <p:txBody>
          <a:bodyPr/>
          <a:lstStyle/>
          <a:p>
            <a:fld id="{8658A708-4307-4F88-AE4B-21D10E8B24E1}" type="slidenum">
              <a:rPr lang="en-IN" smtClean="0"/>
            </a:fld>
            <a:endParaRPr lang="en-IN"/>
          </a:p>
        </p:txBody>
      </p:sp>
      <p:sp>
        <p:nvSpPr>
          <p:cNvPr id="1048666"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1048667"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95"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96"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97" name="Date Placeholder 3"/>
          <p:cNvSpPr>
            <a:spLocks noGrp="1"/>
          </p:cNvSpPr>
          <p:nvPr>
            <p:ph type="dt" sz="half" idx="10"/>
          </p:nvPr>
        </p:nvSpPr>
        <p:spPr/>
        <p:txBody>
          <a:bodyPr/>
          <a:lstStyle/>
          <a:p>
            <a:fld id="{1D385AC9-8D1D-4AC2-AE9B-11499BC983E1}" type="datetimeFigureOut">
              <a:rPr lang="en-IN" smtClean="0"/>
            </a:fld>
            <a:endParaRPr lang="en-IN"/>
          </a:p>
        </p:txBody>
      </p:sp>
      <p:sp>
        <p:nvSpPr>
          <p:cNvPr id="1048698" name="Footer Placeholder 4"/>
          <p:cNvSpPr>
            <a:spLocks noGrp="1"/>
          </p:cNvSpPr>
          <p:nvPr>
            <p:ph type="ftr" sz="quarter" idx="11"/>
          </p:nvPr>
        </p:nvSpPr>
        <p:spPr/>
        <p:txBody>
          <a:bodyPr/>
          <a:lstStyle/>
          <a:p>
            <a:endParaRPr lang="en-IN"/>
          </a:p>
        </p:txBody>
      </p:sp>
      <p:sp>
        <p:nvSpPr>
          <p:cNvPr id="1048699" name="Slide Number Placeholder 5"/>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5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5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endParaRPr lang="en-US"/>
          </a:p>
        </p:txBody>
      </p:sp>
      <p:sp>
        <p:nvSpPr>
          <p:cNvPr id="104865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55" name="Date Placeholder 3"/>
          <p:cNvSpPr>
            <a:spLocks noGrp="1"/>
          </p:cNvSpPr>
          <p:nvPr>
            <p:ph type="dt" sz="half" idx="10"/>
          </p:nvPr>
        </p:nvSpPr>
        <p:spPr/>
        <p:txBody>
          <a:bodyPr/>
          <a:lstStyle/>
          <a:p>
            <a:fld id="{1D385AC9-8D1D-4AC2-AE9B-11499BC983E1}" type="datetimeFigureOut">
              <a:rPr lang="en-IN" smtClean="0"/>
            </a:fld>
            <a:endParaRPr lang="en-IN"/>
          </a:p>
        </p:txBody>
      </p:sp>
      <p:sp>
        <p:nvSpPr>
          <p:cNvPr id="1048656" name="Footer Placeholder 4"/>
          <p:cNvSpPr>
            <a:spLocks noGrp="1"/>
          </p:cNvSpPr>
          <p:nvPr>
            <p:ph type="ftr" sz="quarter" idx="11"/>
          </p:nvPr>
        </p:nvSpPr>
        <p:spPr/>
        <p:txBody>
          <a:bodyPr/>
          <a:lstStyle/>
          <a:p>
            <a:endParaRPr lang="en-IN"/>
          </a:p>
        </p:txBody>
      </p:sp>
      <p:sp>
        <p:nvSpPr>
          <p:cNvPr id="1048657" name="Slide Number Placeholder 5"/>
          <p:cNvSpPr>
            <a:spLocks noGrp="1"/>
          </p:cNvSpPr>
          <p:nvPr>
            <p:ph type="sldNum" sz="quarter" idx="12"/>
          </p:nvPr>
        </p:nvSpPr>
        <p:spPr/>
        <p:txBody>
          <a:bodyPr/>
          <a:lstStyle/>
          <a:p>
            <a:fld id="{8658A708-4307-4F88-AE4B-21D10E8B24E1}" type="slidenum">
              <a:rPr lang="en-IN" smtClean="0"/>
            </a:fld>
            <a:endParaRPr lang="en-IN"/>
          </a:p>
        </p:txBody>
      </p:sp>
      <p:sp>
        <p:nvSpPr>
          <p:cNvPr id="1048658"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1048659"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05"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06"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endParaRPr lang="en-US"/>
          </a:p>
        </p:txBody>
      </p:sp>
      <p:sp>
        <p:nvSpPr>
          <p:cNvPr id="1048707"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708" name="Date Placeholder 3"/>
          <p:cNvSpPr>
            <a:spLocks noGrp="1"/>
          </p:cNvSpPr>
          <p:nvPr>
            <p:ph type="dt" sz="half" idx="10"/>
          </p:nvPr>
        </p:nvSpPr>
        <p:spPr/>
        <p:txBody>
          <a:bodyPr/>
          <a:lstStyle/>
          <a:p>
            <a:fld id="{1D385AC9-8D1D-4AC2-AE9B-11499BC983E1}" type="datetimeFigureOut">
              <a:rPr lang="en-IN" smtClean="0"/>
            </a:fld>
            <a:endParaRPr lang="en-IN"/>
          </a:p>
        </p:txBody>
      </p:sp>
      <p:sp>
        <p:nvSpPr>
          <p:cNvPr id="1048709" name="Footer Placeholder 4"/>
          <p:cNvSpPr>
            <a:spLocks noGrp="1"/>
          </p:cNvSpPr>
          <p:nvPr>
            <p:ph type="ftr" sz="quarter" idx="11"/>
          </p:nvPr>
        </p:nvSpPr>
        <p:spPr/>
        <p:txBody>
          <a:bodyPr/>
          <a:lstStyle/>
          <a:p>
            <a:endParaRPr lang="en-IN"/>
          </a:p>
        </p:txBody>
      </p:sp>
      <p:sp>
        <p:nvSpPr>
          <p:cNvPr id="1048710" name="Slide Number Placeholder 5"/>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4" name="Title 1"/>
          <p:cNvSpPr>
            <a:spLocks noGrp="1"/>
          </p:cNvSpPr>
          <p:nvPr>
            <p:ph type="title"/>
          </p:nvPr>
        </p:nvSpPr>
        <p:spPr/>
        <p:txBody>
          <a:bodyPr/>
          <a:lstStyle/>
          <a:p>
            <a:r>
              <a:rPr lang="en-US"/>
              <a:t>Click to edit Master title style</a:t>
            </a:r>
            <a:endParaRPr lang="en-US" dirty="0"/>
          </a:p>
        </p:txBody>
      </p:sp>
      <p:sp>
        <p:nvSpPr>
          <p:cNvPr id="1048675"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76" name="Date Placeholder 3"/>
          <p:cNvSpPr>
            <a:spLocks noGrp="1"/>
          </p:cNvSpPr>
          <p:nvPr>
            <p:ph type="dt" sz="half" idx="10"/>
          </p:nvPr>
        </p:nvSpPr>
        <p:spPr/>
        <p:txBody>
          <a:bodyPr/>
          <a:lstStyle/>
          <a:p>
            <a:fld id="{1D385AC9-8D1D-4AC2-AE9B-11499BC983E1}" type="datetimeFigureOut">
              <a:rPr lang="en-IN" smtClean="0"/>
            </a:fld>
            <a:endParaRPr lang="en-IN"/>
          </a:p>
        </p:txBody>
      </p:sp>
      <p:sp>
        <p:nvSpPr>
          <p:cNvPr id="1048677" name="Footer Placeholder 4"/>
          <p:cNvSpPr>
            <a:spLocks noGrp="1"/>
          </p:cNvSpPr>
          <p:nvPr>
            <p:ph type="ftr" sz="quarter" idx="11"/>
          </p:nvPr>
        </p:nvSpPr>
        <p:spPr/>
        <p:txBody>
          <a:bodyPr/>
          <a:lstStyle/>
          <a:p>
            <a:endParaRPr lang="en-IN"/>
          </a:p>
        </p:txBody>
      </p:sp>
      <p:sp>
        <p:nvSpPr>
          <p:cNvPr id="1048678" name="Slide Number Placeholder 5"/>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7"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18"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9" name="Date Placeholder 3"/>
          <p:cNvSpPr>
            <a:spLocks noGrp="1"/>
          </p:cNvSpPr>
          <p:nvPr>
            <p:ph type="dt" sz="half" idx="10"/>
          </p:nvPr>
        </p:nvSpPr>
        <p:spPr/>
        <p:txBody>
          <a:bodyPr/>
          <a:lstStyle/>
          <a:p>
            <a:fld id="{1D385AC9-8D1D-4AC2-AE9B-11499BC983E1}" type="datetimeFigureOut">
              <a:rPr lang="en-IN" smtClean="0"/>
            </a:fld>
            <a:endParaRPr lang="en-IN"/>
          </a:p>
        </p:txBody>
      </p:sp>
      <p:sp>
        <p:nvSpPr>
          <p:cNvPr id="1048720" name="Footer Placeholder 4"/>
          <p:cNvSpPr>
            <a:spLocks noGrp="1"/>
          </p:cNvSpPr>
          <p:nvPr>
            <p:ph type="ftr" sz="quarter" idx="11"/>
          </p:nvPr>
        </p:nvSpPr>
        <p:spPr/>
        <p:txBody>
          <a:bodyPr/>
          <a:lstStyle/>
          <a:p>
            <a:endParaRPr lang="en-IN"/>
          </a:p>
        </p:txBody>
      </p:sp>
      <p:sp>
        <p:nvSpPr>
          <p:cNvPr id="1048721" name="Slide Number Placeholder 5"/>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590"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91" name="Date Placeholder 3"/>
          <p:cNvSpPr>
            <a:spLocks noGrp="1"/>
          </p:cNvSpPr>
          <p:nvPr>
            <p:ph type="dt" sz="half" idx="10"/>
          </p:nvPr>
        </p:nvSpPr>
        <p:spPr/>
        <p:txBody>
          <a:bodyPr/>
          <a:lstStyle/>
          <a:p>
            <a:fld id="{1D385AC9-8D1D-4AC2-AE9B-11499BC983E1}" type="datetimeFigureOut">
              <a:rPr lang="en-IN" smtClean="0"/>
            </a:fld>
            <a:endParaRPr lang="en-IN"/>
          </a:p>
        </p:txBody>
      </p:sp>
      <p:sp>
        <p:nvSpPr>
          <p:cNvPr id="1048592" name="Footer Placeholder 4"/>
          <p:cNvSpPr>
            <a:spLocks noGrp="1"/>
          </p:cNvSpPr>
          <p:nvPr>
            <p:ph type="ftr" sz="quarter" idx="11"/>
          </p:nvPr>
        </p:nvSpPr>
        <p:spPr/>
        <p:txBody>
          <a:bodyPr/>
          <a:lstStyle/>
          <a:p>
            <a:endParaRPr lang="en-IN"/>
          </a:p>
        </p:txBody>
      </p:sp>
      <p:sp>
        <p:nvSpPr>
          <p:cNvPr id="1048593" name="Slide Number Placeholder 5"/>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9"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80"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81" name="Date Placeholder 3"/>
          <p:cNvSpPr>
            <a:spLocks noGrp="1"/>
          </p:cNvSpPr>
          <p:nvPr>
            <p:ph type="dt" sz="half" idx="10"/>
          </p:nvPr>
        </p:nvSpPr>
        <p:spPr/>
        <p:txBody>
          <a:bodyPr/>
          <a:lstStyle/>
          <a:p>
            <a:fld id="{1D385AC9-8D1D-4AC2-AE9B-11499BC983E1}" type="datetimeFigureOut">
              <a:rPr lang="en-IN" smtClean="0"/>
            </a:fld>
            <a:endParaRPr lang="en-IN"/>
          </a:p>
        </p:txBody>
      </p:sp>
      <p:sp>
        <p:nvSpPr>
          <p:cNvPr id="1048682" name="Footer Placeholder 4"/>
          <p:cNvSpPr>
            <a:spLocks noGrp="1"/>
          </p:cNvSpPr>
          <p:nvPr>
            <p:ph type="ftr" sz="quarter" idx="11"/>
          </p:nvPr>
        </p:nvSpPr>
        <p:spPr/>
        <p:txBody>
          <a:bodyPr/>
          <a:lstStyle/>
          <a:p>
            <a:endParaRPr lang="en-IN"/>
          </a:p>
        </p:txBody>
      </p:sp>
      <p:sp>
        <p:nvSpPr>
          <p:cNvPr id="1048683" name="Slide Number Placeholder 5"/>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a:t>Click to edit Master title style</a:t>
            </a:r>
            <a:endParaRPr lang="en-US" dirty="0"/>
          </a:p>
        </p:txBody>
      </p:sp>
      <p:sp>
        <p:nvSpPr>
          <p:cNvPr id="1048611"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12"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13" name="Date Placeholder 4"/>
          <p:cNvSpPr>
            <a:spLocks noGrp="1"/>
          </p:cNvSpPr>
          <p:nvPr>
            <p:ph type="dt" sz="half" idx="10"/>
          </p:nvPr>
        </p:nvSpPr>
        <p:spPr/>
        <p:txBody>
          <a:bodyPr/>
          <a:lstStyle/>
          <a:p>
            <a:fld id="{1D385AC9-8D1D-4AC2-AE9B-11499BC983E1}" type="datetimeFigureOut">
              <a:rPr lang="en-IN" smtClean="0"/>
            </a:fld>
            <a:endParaRPr lang="en-IN"/>
          </a:p>
        </p:txBody>
      </p:sp>
      <p:sp>
        <p:nvSpPr>
          <p:cNvPr id="1048614" name="Footer Placeholder 5"/>
          <p:cNvSpPr>
            <a:spLocks noGrp="1"/>
          </p:cNvSpPr>
          <p:nvPr>
            <p:ph type="ftr" sz="quarter" idx="11"/>
          </p:nvPr>
        </p:nvSpPr>
        <p:spPr/>
        <p:txBody>
          <a:bodyPr/>
          <a:lstStyle/>
          <a:p>
            <a:endParaRPr lang="en-IN"/>
          </a:p>
        </p:txBody>
      </p:sp>
      <p:sp>
        <p:nvSpPr>
          <p:cNvPr id="1048615" name="Slide Number Placeholder 6"/>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endParaRPr lang="en-US" dirty="0"/>
          </a:p>
        </p:txBody>
      </p:sp>
      <p:sp>
        <p:nvSpPr>
          <p:cNvPr id="1048685"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86"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7"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88"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9" name="Date Placeholder 6"/>
          <p:cNvSpPr>
            <a:spLocks noGrp="1"/>
          </p:cNvSpPr>
          <p:nvPr>
            <p:ph type="dt" sz="half" idx="10"/>
          </p:nvPr>
        </p:nvSpPr>
        <p:spPr/>
        <p:txBody>
          <a:bodyPr/>
          <a:lstStyle/>
          <a:p>
            <a:fld id="{1D385AC9-8D1D-4AC2-AE9B-11499BC983E1}" type="datetimeFigureOut">
              <a:rPr lang="en-IN" smtClean="0"/>
            </a:fld>
            <a:endParaRPr lang="en-IN"/>
          </a:p>
        </p:txBody>
      </p:sp>
      <p:sp>
        <p:nvSpPr>
          <p:cNvPr id="1048690" name="Footer Placeholder 7"/>
          <p:cNvSpPr>
            <a:spLocks noGrp="1"/>
          </p:cNvSpPr>
          <p:nvPr>
            <p:ph type="ftr" sz="quarter" idx="11"/>
          </p:nvPr>
        </p:nvSpPr>
        <p:spPr/>
        <p:txBody>
          <a:bodyPr/>
          <a:lstStyle/>
          <a:p>
            <a:endParaRPr lang="en-IN"/>
          </a:p>
        </p:txBody>
      </p:sp>
      <p:sp>
        <p:nvSpPr>
          <p:cNvPr id="1048691" name="Slide Number Placeholder 8"/>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1"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2" name="Date Placeholder 2"/>
          <p:cNvSpPr>
            <a:spLocks noGrp="1"/>
          </p:cNvSpPr>
          <p:nvPr>
            <p:ph type="dt" sz="half" idx="10"/>
          </p:nvPr>
        </p:nvSpPr>
        <p:spPr/>
        <p:txBody>
          <a:bodyPr/>
          <a:lstStyle/>
          <a:p>
            <a:fld id="{1D385AC9-8D1D-4AC2-AE9B-11499BC983E1}" type="datetimeFigureOut">
              <a:rPr lang="en-IN" smtClean="0"/>
            </a:fld>
            <a:endParaRPr lang="en-IN"/>
          </a:p>
        </p:txBody>
      </p:sp>
      <p:sp>
        <p:nvSpPr>
          <p:cNvPr id="1048633" name="Footer Placeholder 3"/>
          <p:cNvSpPr>
            <a:spLocks noGrp="1"/>
          </p:cNvSpPr>
          <p:nvPr>
            <p:ph type="ftr" sz="quarter" idx="11"/>
          </p:nvPr>
        </p:nvSpPr>
        <p:spPr/>
        <p:txBody>
          <a:bodyPr/>
          <a:lstStyle/>
          <a:p>
            <a:endParaRPr lang="en-IN"/>
          </a:p>
        </p:txBody>
      </p:sp>
      <p:sp>
        <p:nvSpPr>
          <p:cNvPr id="1048634" name="Slide Number Placeholder 4"/>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2" name="Date Placeholder 1"/>
          <p:cNvSpPr>
            <a:spLocks noGrp="1"/>
          </p:cNvSpPr>
          <p:nvPr>
            <p:ph type="dt" sz="half" idx="10"/>
          </p:nvPr>
        </p:nvSpPr>
        <p:spPr/>
        <p:txBody>
          <a:bodyPr/>
          <a:lstStyle/>
          <a:p>
            <a:fld id="{1D385AC9-8D1D-4AC2-AE9B-11499BC983E1}" type="datetimeFigureOut">
              <a:rPr lang="en-IN" smtClean="0"/>
            </a:fld>
            <a:endParaRPr lang="en-IN"/>
          </a:p>
        </p:txBody>
      </p:sp>
      <p:sp>
        <p:nvSpPr>
          <p:cNvPr id="1048693" name="Footer Placeholder 2"/>
          <p:cNvSpPr>
            <a:spLocks noGrp="1"/>
          </p:cNvSpPr>
          <p:nvPr>
            <p:ph type="ftr" sz="quarter" idx="11"/>
          </p:nvPr>
        </p:nvSpPr>
        <p:spPr/>
        <p:txBody>
          <a:bodyPr/>
          <a:lstStyle/>
          <a:p>
            <a:endParaRPr lang="en-IN"/>
          </a:p>
        </p:txBody>
      </p:sp>
      <p:sp>
        <p:nvSpPr>
          <p:cNvPr id="1048694" name="Slide Number Placeholder 3"/>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1"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12"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3"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1048714" name="Date Placeholder 4"/>
          <p:cNvSpPr>
            <a:spLocks noGrp="1"/>
          </p:cNvSpPr>
          <p:nvPr>
            <p:ph type="dt" sz="half" idx="10"/>
          </p:nvPr>
        </p:nvSpPr>
        <p:spPr/>
        <p:txBody>
          <a:bodyPr/>
          <a:lstStyle/>
          <a:p>
            <a:fld id="{1D385AC9-8D1D-4AC2-AE9B-11499BC983E1}" type="datetimeFigureOut">
              <a:rPr lang="en-IN" smtClean="0"/>
            </a:fld>
            <a:endParaRPr lang="en-IN"/>
          </a:p>
        </p:txBody>
      </p:sp>
      <p:sp>
        <p:nvSpPr>
          <p:cNvPr id="1048715" name="Footer Placeholder 5"/>
          <p:cNvSpPr>
            <a:spLocks noGrp="1"/>
          </p:cNvSpPr>
          <p:nvPr>
            <p:ph type="ftr" sz="quarter" idx="11"/>
          </p:nvPr>
        </p:nvSpPr>
        <p:spPr/>
        <p:txBody>
          <a:bodyPr/>
          <a:lstStyle/>
          <a:p>
            <a:endParaRPr lang="en-IN"/>
          </a:p>
        </p:txBody>
      </p:sp>
      <p:sp>
        <p:nvSpPr>
          <p:cNvPr id="1048716" name="Slide Number Placeholder 6"/>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8"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69"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0"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71" name="Date Placeholder 4"/>
          <p:cNvSpPr>
            <a:spLocks noGrp="1"/>
          </p:cNvSpPr>
          <p:nvPr>
            <p:ph type="dt" sz="half" idx="10"/>
          </p:nvPr>
        </p:nvSpPr>
        <p:spPr/>
        <p:txBody>
          <a:bodyPr/>
          <a:lstStyle/>
          <a:p>
            <a:fld id="{1D385AC9-8D1D-4AC2-AE9B-11499BC983E1}" type="datetimeFigureOut">
              <a:rPr lang="en-IN" smtClean="0"/>
            </a:fld>
            <a:endParaRPr lang="en-IN"/>
          </a:p>
        </p:txBody>
      </p:sp>
      <p:sp>
        <p:nvSpPr>
          <p:cNvPr id="1048672" name="Footer Placeholder 5"/>
          <p:cNvSpPr>
            <a:spLocks noGrp="1"/>
          </p:cNvSpPr>
          <p:nvPr>
            <p:ph type="ftr" sz="quarter" idx="11"/>
          </p:nvPr>
        </p:nvSpPr>
        <p:spPr/>
        <p:txBody>
          <a:bodyPr/>
          <a:lstStyle/>
          <a:p>
            <a:endParaRPr lang="en-IN"/>
          </a:p>
        </p:txBody>
      </p:sp>
      <p:sp>
        <p:nvSpPr>
          <p:cNvPr id="1048673" name="Slide Number Placeholder 6"/>
          <p:cNvSpPr>
            <a:spLocks noGrp="1"/>
          </p:cNvSpPr>
          <p:nvPr>
            <p:ph type="sldNum" sz="quarter" idx="12"/>
          </p:nvPr>
        </p:nvSpPr>
        <p:spPr/>
        <p:txBody>
          <a:bodyPr/>
          <a:lstStyle/>
          <a:p>
            <a:fld id="{8658A708-4307-4F88-AE4B-21D10E8B24E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385AC9-8D1D-4AC2-AE9B-11499BC983E1}" type="datetimeFigureOut">
              <a:rPr lang="en-IN" smtClean="0"/>
            </a:fld>
            <a:endParaRPr lang="en-IN"/>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58A708-4307-4F88-AE4B-21D10E8B24E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2"/>
          <p:cNvSpPr>
            <a:spLocks noGrp="1"/>
          </p:cNvSpPr>
          <p:nvPr>
            <p:ph type="title"/>
          </p:nvPr>
        </p:nvSpPr>
        <p:spPr>
          <a:xfrm>
            <a:off x="715010" y="1675765"/>
            <a:ext cx="9891395" cy="667385"/>
          </a:xfrm>
        </p:spPr>
        <p:txBody>
          <a:bodyPr>
            <a:noAutofit/>
          </a:bodyPr>
          <a:lstStyle/>
          <a:p>
            <a:pPr algn="just"/>
            <a:r>
              <a:rPr lang="en-US" altLang="en-IN" sz="2800" dirty="0">
                <a:solidFill>
                  <a:schemeClr val="tx1"/>
                </a:solidFill>
                <a:latin typeface="Times New Roman Regular" panose="02020603050405020304" charset="0"/>
                <a:cs typeface="Times New Roman Regular" panose="02020603050405020304" charset="0"/>
              </a:rPr>
              <a:t>D</a:t>
            </a:r>
            <a:r>
              <a:rPr lang="en-IN" sz="2800" dirty="0">
                <a:solidFill>
                  <a:schemeClr val="tx1"/>
                </a:solidFill>
                <a:latin typeface="Times New Roman Regular" panose="02020603050405020304" charset="0"/>
                <a:cs typeface="Times New Roman Regular" panose="02020603050405020304" charset="0"/>
              </a:rPr>
              <a:t>ETECTION OF ALZHEIMER’S DISEASE USING MAGNETIC RESONANCE IMAGES BASED ON MACHINE LEARNING METHOD</a:t>
            </a:r>
            <a:endParaRPr lang="en-IN" sz="2800" dirty="0">
              <a:solidFill>
                <a:schemeClr val="tx1"/>
              </a:solidFill>
              <a:latin typeface="Times New Roman Regular" panose="02020603050405020304" charset="0"/>
              <a:cs typeface="Times New Roman Regular" panose="02020603050405020304" charset="0"/>
            </a:endParaRPr>
          </a:p>
        </p:txBody>
      </p:sp>
      <p:sp>
        <p:nvSpPr>
          <p:cNvPr id="1048595" name="Content Placeholder 3"/>
          <p:cNvSpPr>
            <a:spLocks noGrp="1"/>
          </p:cNvSpPr>
          <p:nvPr>
            <p:ph idx="1"/>
          </p:nvPr>
        </p:nvSpPr>
        <p:spPr>
          <a:xfrm>
            <a:off x="799882" y="2603649"/>
            <a:ext cx="8511827" cy="3880773"/>
          </a:xfrm>
        </p:spPr>
        <p:txBody>
          <a:bodyPr/>
          <a:lstStyle/>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Project Team Members :                                                          </a:t>
            </a:r>
            <a:endParaRPr lang="en-US" sz="20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19891A0581-G.SAI VARSHITH</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19891A05B5-T.CHANDRA SHEKAR RAO</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19891A05B3-S.V.SISIR KOUSTHUB</a:t>
            </a:r>
            <a:endParaRPr lang="en-US" sz="1800" dirty="0">
              <a:latin typeface="Times New Roman" panose="02020603050405020304" pitchFamily="18" charset="0"/>
              <a:cs typeface="Times New Roman" panose="02020603050405020304" pitchFamily="18" charset="0"/>
            </a:endParaRPr>
          </a:p>
          <a:p>
            <a:pPr algn="just"/>
            <a:endParaRPr lang="en-IN" dirty="0"/>
          </a:p>
        </p:txBody>
      </p:sp>
      <p:pic>
        <p:nvPicPr>
          <p:cNvPr id="2097152" name="Picture 4"/>
          <p:cNvPicPr>
            <a:picLocks noChangeAspect="1"/>
          </p:cNvPicPr>
          <p:nvPr/>
        </p:nvPicPr>
        <p:blipFill>
          <a:blip r:embed="rId1"/>
          <a:stretch>
            <a:fillRect/>
          </a:stretch>
        </p:blipFill>
        <p:spPr>
          <a:xfrm>
            <a:off x="0" y="0"/>
            <a:ext cx="12192000" cy="1261872"/>
          </a:xfrm>
          <a:prstGeom prst="rect">
            <a:avLst/>
          </a:prstGeom>
        </p:spPr>
      </p:pic>
      <p:sp>
        <p:nvSpPr>
          <p:cNvPr id="1048596" name="TextBox 6"/>
          <p:cNvSpPr txBox="1"/>
          <p:nvPr/>
        </p:nvSpPr>
        <p:spPr>
          <a:xfrm>
            <a:off x="6779026" y="4558205"/>
            <a:ext cx="6103854" cy="1476375"/>
          </a:xfrm>
          <a:prstGeom prst="rect">
            <a:avLst/>
          </a:prstGeom>
          <a:noFill/>
        </p:spPr>
        <p:txBody>
          <a:bodyPr wrap="square">
            <a:spAutoFit/>
          </a:bodyPr>
          <a:lstStyle/>
          <a:p>
            <a:endParaRPr lang="en-GB" dirty="0"/>
          </a:p>
          <a:p>
            <a:endParaRPr lang="en-GB" dirty="0"/>
          </a:p>
          <a:p>
            <a:pPr algn="just"/>
            <a:r>
              <a:rPr lang="en-GB" dirty="0">
                <a:latin typeface="Times New Roman Regular" panose="02020603050405020304" charset="0"/>
                <a:cs typeface="Times New Roman Regular" panose="02020603050405020304" charset="0"/>
              </a:rPr>
              <a:t>Under the Guidance of:</a:t>
            </a:r>
            <a:endParaRPr lang="en-GB" dirty="0">
              <a:latin typeface="Times New Roman Regular" panose="02020603050405020304" charset="0"/>
              <a:cs typeface="Times New Roman Regular" panose="02020603050405020304" charset="0"/>
            </a:endParaRPr>
          </a:p>
          <a:p>
            <a:pPr algn="just"/>
            <a:r>
              <a:rPr lang="en-US" altLang="en-GB" dirty="0">
                <a:latin typeface="Times New Roman Regular" panose="02020603050405020304" charset="0"/>
                <a:cs typeface="Times New Roman Regular" panose="02020603050405020304" charset="0"/>
              </a:rPr>
              <a:t>Dr.Ch.RAJA RAMESH</a:t>
            </a:r>
            <a:endParaRPr lang="en-GB" dirty="0">
              <a:latin typeface="Times New Roman Regular" panose="02020603050405020304" charset="0"/>
              <a:cs typeface="Times New Roman Regular" panose="02020603050405020304" charset="0"/>
            </a:endParaRPr>
          </a:p>
          <a:p>
            <a:pPr algn="just"/>
            <a:r>
              <a:rPr lang="en-GB" dirty="0">
                <a:latin typeface="Times New Roman Regular" panose="02020603050405020304" charset="0"/>
                <a:cs typeface="Times New Roman Regular" panose="02020603050405020304" charset="0"/>
              </a:rPr>
              <a:t>Ass</a:t>
            </a:r>
            <a:r>
              <a:rPr lang="en-US" altLang="en-GB" dirty="0">
                <a:latin typeface="Times New Roman Regular" panose="02020603050405020304" charset="0"/>
                <a:cs typeface="Times New Roman Regular" panose="02020603050405020304" charset="0"/>
              </a:rPr>
              <a:t>ociate</a:t>
            </a:r>
            <a:r>
              <a:rPr lang="en-GB" dirty="0">
                <a:latin typeface="Times New Roman Regular" panose="02020603050405020304" charset="0"/>
                <a:cs typeface="Times New Roman Regular" panose="02020603050405020304" charset="0"/>
              </a:rPr>
              <a:t> Professor</a:t>
            </a:r>
            <a:endParaRPr lang="en-GB" dirty="0">
              <a:latin typeface="Times New Roman Regular" panose="02020603050405020304" charset="0"/>
              <a:cs typeface="Times New Roman Regular"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9585" y="339090"/>
            <a:ext cx="8784590" cy="1049655"/>
          </a:xfrm>
        </p:spPr>
        <p:txBody>
          <a:bodyPr>
            <a:normAutofit fontScale="90000"/>
          </a:bodyPr>
          <a:p>
            <a:r>
              <a:rPr lang="en-US" sz="3200" b="1">
                <a:solidFill>
                  <a:schemeClr val="tx1"/>
                </a:solidFill>
                <a:latin typeface="Times New Roman Regular" panose="02020603050405020304" charset="0"/>
                <a:cs typeface="Times New Roman Regular" panose="02020603050405020304" charset="0"/>
              </a:rPr>
              <a:t>SYSTEM DESIGN:</a:t>
            </a:r>
            <a:br>
              <a:rPr lang="en-US" sz="3200" b="1">
                <a:solidFill>
                  <a:schemeClr val="tx1"/>
                </a:solidFill>
                <a:latin typeface="Times New Roman Regular" panose="02020603050405020304" charset="0"/>
                <a:cs typeface="Times New Roman Regular" panose="02020603050405020304" charset="0"/>
              </a:rPr>
            </a:br>
            <a:r>
              <a:rPr lang="en-US" sz="3200" b="1" dirty="0" smtClean="0">
                <a:solidFill>
                  <a:schemeClr val="tx1"/>
                </a:solidFill>
                <a:latin typeface="Times New Roman Regular" panose="02020603050405020304" charset="0"/>
                <a:cs typeface="Times New Roman Regular" panose="02020603050405020304" charset="0"/>
                <a:sym typeface="+mn-ea"/>
              </a:rPr>
              <a:t>Use Case Diagram:</a:t>
            </a:r>
            <a:br>
              <a:rPr lang="en-US" sz="3200" b="1" dirty="0">
                <a:solidFill>
                  <a:schemeClr val="tx1"/>
                </a:solidFill>
                <a:latin typeface="Times New Roman Regular" panose="02020603050405020304" charset="0"/>
                <a:cs typeface="Times New Roman Regular" panose="02020603050405020304" charset="0"/>
              </a:rPr>
            </a:br>
            <a:endParaRPr lang="en-US" sz="3200">
              <a:solidFill>
                <a:schemeClr val="tx1"/>
              </a:solidFill>
              <a:latin typeface="Times New Roman Regular" panose="02020603050405020304" charset="0"/>
              <a:cs typeface="Times New Roman Regular" panose="02020603050405020304" charset="0"/>
            </a:endParaRPr>
          </a:p>
        </p:txBody>
      </p:sp>
      <p:pic>
        <p:nvPicPr>
          <p:cNvPr id="6" name="Content Placeholder 5"/>
          <p:cNvPicPr>
            <a:picLocks noChangeAspect="1"/>
          </p:cNvPicPr>
          <p:nvPr>
            <p:ph idx="1"/>
          </p:nvPr>
        </p:nvPicPr>
        <p:blipFill>
          <a:blip r:embed="rId1"/>
          <a:stretch>
            <a:fillRect/>
          </a:stretch>
        </p:blipFill>
        <p:spPr>
          <a:xfrm>
            <a:off x="1562735" y="1388110"/>
            <a:ext cx="6783070" cy="54692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b="1" dirty="0" smtClean="0">
                <a:solidFill>
                  <a:schemeClr val="tx1"/>
                </a:solidFill>
                <a:latin typeface="Times New Roman Bold" panose="02020603050405020304" charset="0"/>
                <a:cs typeface="Times New Roman Bold" panose="02020603050405020304" charset="0"/>
                <a:sym typeface="+mn-ea"/>
              </a:rPr>
            </a:br>
            <a:r>
              <a:rPr lang="en-US" b="1" dirty="0" smtClean="0">
                <a:solidFill>
                  <a:schemeClr val="tx1"/>
                </a:solidFill>
                <a:latin typeface="Times New Roman Bold" panose="02020603050405020304" charset="0"/>
                <a:cs typeface="Times New Roman Bold" panose="02020603050405020304" charset="0"/>
                <a:sym typeface="+mn-ea"/>
              </a:rPr>
              <a:t>Class Diagram:</a:t>
            </a:r>
            <a:br>
              <a:rPr lang="en-US" b="1" dirty="0">
                <a:solidFill>
                  <a:schemeClr val="tx1"/>
                </a:solidFill>
                <a:latin typeface="Times New Roman Bold" panose="02020603050405020304" charset="0"/>
                <a:cs typeface="Times New Roman Bold" panose="02020603050405020304" charset="0"/>
              </a:rPr>
            </a:br>
            <a:endParaRPr lang="en-US" b="1">
              <a:latin typeface="Times New Roman Bold" panose="02020603050405020304" charset="0"/>
              <a:cs typeface="Times New Roman Bold" panose="02020603050405020304" charset="0"/>
            </a:endParaRPr>
          </a:p>
        </p:txBody>
      </p:sp>
      <p:pic>
        <p:nvPicPr>
          <p:cNvPr id="4" name="Content Placeholder 3"/>
          <p:cNvPicPr>
            <a:picLocks noChangeAspect="1"/>
          </p:cNvPicPr>
          <p:nvPr>
            <p:ph idx="1"/>
          </p:nvPr>
        </p:nvPicPr>
        <p:blipFill>
          <a:blip r:embed="rId1"/>
          <a:stretch>
            <a:fillRect/>
          </a:stretch>
        </p:blipFill>
        <p:spPr>
          <a:xfrm>
            <a:off x="483870" y="1828165"/>
            <a:ext cx="9399270" cy="5029200"/>
          </a:xfrm>
          <a:prstGeom prst="rect">
            <a:avLst/>
          </a:prstGeom>
        </p:spPr>
      </p:pic>
      <p:pic>
        <p:nvPicPr>
          <p:cNvPr id="2097162" name="Picture 4"/>
          <p:cNvPicPr>
            <a:picLocks noChangeAspect="1"/>
          </p:cNvPicPr>
          <p:nvPr/>
        </p:nvPicPr>
        <p:blipFill>
          <a:blip r:embed="rId2"/>
          <a:stretch>
            <a:fillRect/>
          </a:stretch>
        </p:blipFill>
        <p:spPr>
          <a:xfrm>
            <a:off x="0" y="0"/>
            <a:ext cx="12192000" cy="11887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olidFill>
                  <a:schemeClr val="tx1"/>
                </a:solidFill>
                <a:latin typeface="Times New Roman Bold" panose="02020603050405020304" charset="0"/>
                <a:cs typeface="Times New Roman Bold" panose="02020603050405020304" charset="0"/>
                <a:sym typeface="+mn-ea"/>
              </a:rPr>
              <a:t>Sequence Diagram:</a:t>
            </a:r>
            <a:br>
              <a:rPr lang="en-US" b="1">
                <a:latin typeface="Trebuchet MS Bold" panose="020B0603020202020204" charset="0"/>
                <a:cs typeface="Trebuchet MS Bold" panose="020B0603020202020204" charset="0"/>
              </a:rPr>
            </a:br>
            <a:endParaRPr lang="en-US" b="1">
              <a:latin typeface="Trebuchet MS Bold" panose="020B0603020202020204" charset="0"/>
              <a:cs typeface="Trebuchet MS Bold" panose="020B0603020202020204" charset="0"/>
            </a:endParaRPr>
          </a:p>
        </p:txBody>
      </p:sp>
      <p:pic>
        <p:nvPicPr>
          <p:cNvPr id="4" name="Content Placeholder 3"/>
          <p:cNvPicPr>
            <a:picLocks noChangeAspect="1"/>
          </p:cNvPicPr>
          <p:nvPr>
            <p:ph idx="1"/>
          </p:nvPr>
        </p:nvPicPr>
        <p:blipFill>
          <a:blip r:embed="rId1"/>
          <a:stretch>
            <a:fillRect/>
          </a:stretch>
        </p:blipFill>
        <p:spPr>
          <a:xfrm>
            <a:off x="678180" y="1473835"/>
            <a:ext cx="9100185" cy="52336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dirty="0" smtClean="0">
                <a:solidFill>
                  <a:schemeClr val="tx1"/>
                </a:solidFill>
                <a:latin typeface="Times New Roman Bold" panose="02020603050405020304" charset="0"/>
                <a:cs typeface="Times New Roman Bold" panose="02020603050405020304" charset="0"/>
                <a:sym typeface="+mn-ea"/>
              </a:rPr>
              <a:t>Activity Diagram:</a:t>
            </a:r>
            <a:br>
              <a:rPr lang="en-US" b="1">
                <a:latin typeface="Trebuchet MS Bold" panose="020B0603020202020204" charset="0"/>
                <a:cs typeface="Trebuchet MS Bold" panose="020B0603020202020204" charset="0"/>
                <a:sym typeface="+mn-ea"/>
              </a:rPr>
            </a:br>
            <a:br>
              <a:rPr lang="en-US"/>
            </a:br>
            <a:endParaRPr lang="en-US"/>
          </a:p>
        </p:txBody>
      </p:sp>
      <p:pic>
        <p:nvPicPr>
          <p:cNvPr id="4" name="Content Placeholder 3"/>
          <p:cNvPicPr>
            <a:picLocks noChangeAspect="1"/>
          </p:cNvPicPr>
          <p:nvPr>
            <p:ph idx="1"/>
          </p:nvPr>
        </p:nvPicPr>
        <p:blipFill>
          <a:blip r:embed="rId1"/>
          <a:stretch>
            <a:fillRect/>
          </a:stretch>
        </p:blipFill>
        <p:spPr>
          <a:xfrm>
            <a:off x="677545" y="1327150"/>
            <a:ext cx="9509760" cy="55314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olidFill>
                  <a:schemeClr val="tx1"/>
                </a:solidFill>
                <a:latin typeface="Times New Roman Bold" panose="02020603050405020304" charset="0"/>
                <a:cs typeface="Times New Roman Bold" panose="02020603050405020304" charset="0"/>
              </a:rPr>
              <a:t>SYSTEM IMPLEMENTATION:</a:t>
            </a:r>
            <a:br>
              <a:rPr lang="en-US" b="1">
                <a:solidFill>
                  <a:schemeClr val="tx1"/>
                </a:solidFill>
                <a:latin typeface="Times New Roman Bold" panose="02020603050405020304" charset="0"/>
                <a:cs typeface="Times New Roman Bold" panose="02020603050405020304" charset="0"/>
              </a:rPr>
            </a:br>
            <a:r>
              <a:rPr lang="en-US" b="1">
                <a:solidFill>
                  <a:schemeClr val="tx1"/>
                </a:solidFill>
                <a:latin typeface="Times New Roman Bold" panose="02020603050405020304" charset="0"/>
                <a:cs typeface="Times New Roman Bold" panose="02020603050405020304" charset="0"/>
              </a:rPr>
              <a:t>Modules:</a:t>
            </a:r>
            <a:br>
              <a:rPr lang="en-US" b="1">
                <a:solidFill>
                  <a:schemeClr val="tx1"/>
                </a:solidFill>
                <a:latin typeface="Times New Roman Bold" panose="02020603050405020304" charset="0"/>
                <a:cs typeface="Times New Roman Bold" panose="02020603050405020304" charset="0"/>
              </a:rPr>
            </a:br>
            <a:endParaRPr lang="en-US" b="1">
              <a:solidFill>
                <a:schemeClr val="tx1"/>
              </a:solidFill>
              <a:latin typeface="Times New Roman Bold" panose="02020603050405020304" charset="0"/>
              <a:cs typeface="Times New Roman Bold" panose="02020603050405020304" charset="0"/>
            </a:endParaRPr>
          </a:p>
        </p:txBody>
      </p:sp>
      <p:sp>
        <p:nvSpPr>
          <p:cNvPr id="3" name="Content Placeholder 2"/>
          <p:cNvSpPr>
            <a:spLocks noGrp="1"/>
          </p:cNvSpPr>
          <p:nvPr>
            <p:ph idx="1"/>
          </p:nvPr>
        </p:nvSpPr>
        <p:spPr>
          <a:xfrm>
            <a:off x="240030" y="1723390"/>
            <a:ext cx="10368280" cy="4756150"/>
          </a:xfrm>
        </p:spPr>
        <p:txBody>
          <a:bodyPr>
            <a:normAutofit fontScale="90000"/>
          </a:bodyPr>
          <a:p>
            <a:pPr algn="just"/>
            <a:r>
              <a:rPr lang="en-US" sz="2000" b="1" dirty="0">
                <a:latin typeface="Times New Roman Regular" panose="02020603050405020304" charset="0"/>
                <a:cs typeface="Times New Roman Regular" panose="02020603050405020304" charset="0"/>
                <a:sym typeface="+mn-ea"/>
              </a:rPr>
              <a:t>Image Processing :</a:t>
            </a:r>
            <a:endParaRPr lang="en-US" sz="2000" b="1" dirty="0">
              <a:latin typeface="Times New Roman Regular" panose="02020603050405020304" charset="0"/>
              <a:cs typeface="Times New Roman Regular" panose="02020603050405020304" charset="0"/>
            </a:endParaRPr>
          </a:p>
          <a:p>
            <a:pPr marL="0" indent="0" algn="just">
              <a:buNone/>
            </a:pPr>
            <a:r>
              <a:rPr lang="en-US" sz="2200" dirty="0">
                <a:latin typeface="Times New Roman Regular" panose="02020603050405020304" charset="0"/>
                <a:cs typeface="Times New Roman Regular" panose="02020603050405020304" charset="0"/>
                <a:sym typeface="+mn-ea"/>
              </a:rPr>
              <a:t>Image processing is the process of transforming an image into a digital form and performing certain operations to get some useful information from it. The image processing system usually treats all images as 2D signals when applying certain predetermined signal processing methods.</a:t>
            </a:r>
            <a:endParaRPr lang="en-US" sz="2200" dirty="0">
              <a:latin typeface="Times New Roman Regular" panose="02020603050405020304" charset="0"/>
              <a:cs typeface="Times New Roman Regular" panose="02020603050405020304" charset="0"/>
            </a:endParaRPr>
          </a:p>
          <a:p>
            <a:pPr marL="0" indent="0" algn="just">
              <a:buNone/>
            </a:pPr>
            <a:endParaRPr lang="en-US" sz="2200" dirty="0">
              <a:latin typeface="Times New Roman Regular" panose="02020603050405020304" charset="0"/>
              <a:cs typeface="Times New Roman Regular" panose="02020603050405020304" charset="0"/>
            </a:endParaRPr>
          </a:p>
          <a:p>
            <a:pPr algn="just"/>
            <a:r>
              <a:rPr lang="en-US" sz="2000" b="1">
                <a:latin typeface="Times New Roman Regular" panose="02020603050405020304" charset="0"/>
                <a:cs typeface="Times New Roman Regular" panose="02020603050405020304" charset="0"/>
                <a:sym typeface="+mn-ea"/>
              </a:rPr>
              <a:t>Data collection:</a:t>
            </a:r>
            <a:endParaRPr lang="en-US" sz="2000" b="1">
              <a:latin typeface="Times New Roman Regular" panose="02020603050405020304" charset="0"/>
              <a:cs typeface="Times New Roman Regular" panose="02020603050405020304" charset="0"/>
            </a:endParaRPr>
          </a:p>
          <a:p>
            <a:pPr marL="0" indent="0" algn="just">
              <a:buNone/>
            </a:pPr>
            <a:r>
              <a:rPr lang="en-US" sz="2200">
                <a:latin typeface="Times New Roman Regular" panose="02020603050405020304" charset="0"/>
                <a:cs typeface="Times New Roman Regular" panose="02020603050405020304" charset="0"/>
                <a:sym typeface="+mn-ea"/>
              </a:rPr>
              <a:t>Data collection is the transportation of data from assorted sources to a storage medium where it can be accessed, used, and analysed by an organization. The destination is typically a data warehouse, data mart, database, or a document store. Sources may be almost anything – including SaaS data, in-house apps, databases, spreadsheets, or even information scraped from the internet. The data ingestion layer is the backbone of any analytics architecture. Downstream reporting and analytics systems rely on consistent and accessible data. There are different ways of ingesting data, and the design of a particular data ingestion layer can be based on various models or architectures.</a:t>
            </a:r>
            <a:endParaRPr lang="en-US" sz="2200" b="1" dirty="0">
              <a:latin typeface="Times New Roman Regular" panose="02020603050405020304" charset="0"/>
              <a:cs typeface="Times New Roman Regular" panose="020206030504050203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677545" y="1188720"/>
            <a:ext cx="8596630" cy="741680"/>
          </a:xfrm>
        </p:spPr>
        <p:txBody>
          <a:bodyPr/>
          <a:lstStyle/>
          <a:p>
            <a:r>
              <a:rPr lang="en-US" b="1">
                <a:solidFill>
                  <a:schemeClr val="tx1"/>
                </a:solidFill>
                <a:latin typeface="Times New Roman Bold" panose="02020603050405020304" charset="0"/>
                <a:cs typeface="Times New Roman Bold" panose="02020603050405020304" charset="0"/>
              </a:rPr>
              <a:t>Algorithms:</a:t>
            </a:r>
            <a:endParaRPr lang="en-US" b="1">
              <a:solidFill>
                <a:schemeClr val="tx1"/>
              </a:solidFill>
              <a:latin typeface="Times New Roman Bold" panose="02020603050405020304" charset="0"/>
              <a:cs typeface="Times New Roman Bold" panose="02020603050405020304" charset="0"/>
            </a:endParaRPr>
          </a:p>
        </p:txBody>
      </p:sp>
      <p:sp>
        <p:nvSpPr>
          <p:cNvPr id="1048625" name="Content Placeholder 2"/>
          <p:cNvSpPr>
            <a:spLocks noGrp="1"/>
          </p:cNvSpPr>
          <p:nvPr>
            <p:ph idx="1"/>
          </p:nvPr>
        </p:nvSpPr>
        <p:spPr>
          <a:xfrm>
            <a:off x="677545" y="1944370"/>
            <a:ext cx="8596630" cy="4097020"/>
          </a:xfrm>
        </p:spPr>
        <p:txBody>
          <a:bodyPr>
            <a:noAutofit/>
          </a:bodyPr>
          <a:lstStyle/>
          <a:p>
            <a:pPr marL="0" indent="0">
              <a:buNone/>
            </a:pPr>
            <a:r>
              <a:rPr lang="en-US" sz="2400" b="1">
                <a:latin typeface="Times New Roman Bold" panose="02020603050405020304" charset="0"/>
                <a:cs typeface="Times New Roman Bold" panose="02020603050405020304" charset="0"/>
                <a:sym typeface="+mn-ea"/>
              </a:rPr>
              <a:t>1. VGG19 :</a:t>
            </a:r>
            <a:endParaRPr lang="en-US" sz="2400" b="1">
              <a:latin typeface="Times New Roman Bold" panose="02020603050405020304" charset="0"/>
              <a:cs typeface="Times New Roman Bold" panose="02020603050405020304" charset="0"/>
              <a:sym typeface="+mn-ea"/>
            </a:endParaRPr>
          </a:p>
          <a:p>
            <a:pPr marL="0" indent="0">
              <a:buNone/>
            </a:pPr>
            <a:r>
              <a:rPr lang="en-US" b="1">
                <a:latin typeface="Trebuchet MS Regular" panose="020B0603020202020204" charset="0"/>
                <a:cs typeface="Trebuchet MS Regular" panose="020B0603020202020204" charset="0"/>
                <a:sym typeface="+mn-ea"/>
              </a:rPr>
              <a:t> </a:t>
            </a:r>
            <a:endParaRPr lang="en-US" b="1">
              <a:latin typeface="Trebuchet MS Regular" panose="020B0603020202020204" charset="0"/>
              <a:cs typeface="Trebuchet MS Regular" panose="020B0603020202020204" charset="0"/>
              <a:sym typeface="+mn-ea"/>
            </a:endParaRPr>
          </a:p>
          <a:p>
            <a:pPr marL="0" indent="0">
              <a:buNone/>
            </a:pPr>
            <a:endParaRPr lang="en-US" b="1">
              <a:latin typeface="Trebuchet MS Regular" panose="020B0603020202020204" charset="0"/>
              <a:cs typeface="Trebuchet MS Regular" panose="020B0603020202020204" charset="0"/>
            </a:endParaRPr>
          </a:p>
          <a:p>
            <a:pPr marL="0" indent="0">
              <a:buNone/>
            </a:pPr>
            <a:endParaRPr lang="en-US" b="1">
              <a:latin typeface="Times New Roman Bold" panose="02020603050405020304" charset="0"/>
              <a:cs typeface="Times New Roman Bold" panose="02020603050405020304" charset="0"/>
            </a:endParaRPr>
          </a:p>
        </p:txBody>
      </p:sp>
      <p:pic>
        <p:nvPicPr>
          <p:cNvPr id="2097166" name="Picture 3"/>
          <p:cNvPicPr>
            <a:picLocks noChangeAspect="1"/>
          </p:cNvPicPr>
          <p:nvPr/>
        </p:nvPicPr>
        <p:blipFill>
          <a:blip r:embed="rId1"/>
          <a:stretch>
            <a:fillRect/>
          </a:stretch>
        </p:blipFill>
        <p:spPr>
          <a:xfrm>
            <a:off x="0" y="0"/>
            <a:ext cx="12192000" cy="1188720"/>
          </a:xfrm>
          <a:prstGeom prst="rect">
            <a:avLst/>
          </a:prstGeom>
        </p:spPr>
      </p:pic>
      <p:pic>
        <p:nvPicPr>
          <p:cNvPr id="3" name="Picture 2"/>
          <p:cNvPicPr>
            <a:picLocks noChangeAspect="1"/>
          </p:cNvPicPr>
          <p:nvPr/>
        </p:nvPicPr>
        <p:blipFill>
          <a:blip r:embed="rId2"/>
          <a:stretch>
            <a:fillRect/>
          </a:stretch>
        </p:blipFill>
        <p:spPr>
          <a:xfrm>
            <a:off x="1510030" y="2500630"/>
            <a:ext cx="6950075" cy="40970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677545" y="1312545"/>
            <a:ext cx="8596630" cy="617855"/>
          </a:xfrm>
        </p:spPr>
        <p:txBody>
          <a:bodyPr>
            <a:normAutofit fontScale="90000"/>
          </a:bodyPr>
          <a:lstStyle/>
          <a:p>
            <a:r>
              <a:rPr lang="en-US">
                <a:solidFill>
                  <a:schemeClr val="tx1"/>
                </a:solidFill>
                <a:latin typeface="Times New Roman Regular" panose="02020603050405020304" charset="0"/>
                <a:cs typeface="Times New Roman Regular" panose="02020603050405020304" charset="0"/>
              </a:rPr>
              <a:t>2.DenseNET169</a:t>
            </a:r>
            <a:endParaRPr lang="en-US">
              <a:solidFill>
                <a:schemeClr val="tx1"/>
              </a:solidFill>
              <a:latin typeface="Times New Roman Regular" panose="02020603050405020304" charset="0"/>
              <a:cs typeface="Times New Roman Regular" panose="02020603050405020304" charset="0"/>
            </a:endParaRPr>
          </a:p>
        </p:txBody>
      </p:sp>
      <p:pic>
        <p:nvPicPr>
          <p:cNvPr id="3" name="Content Placeholder 2"/>
          <p:cNvPicPr>
            <a:picLocks noGrp="1" noChangeAspect="1"/>
          </p:cNvPicPr>
          <p:nvPr>
            <p:ph idx="1"/>
          </p:nvPr>
        </p:nvPicPr>
        <p:blipFill>
          <a:blip r:embed="rId1"/>
          <a:stretch>
            <a:fillRect/>
          </a:stretch>
        </p:blipFill>
        <p:spPr>
          <a:xfrm>
            <a:off x="2253343" y="2160588"/>
            <a:ext cx="5674177" cy="3881437"/>
          </a:xfrm>
        </p:spPr>
      </p:pic>
      <p:pic>
        <p:nvPicPr>
          <p:cNvPr id="2097168" name="Picture 3"/>
          <p:cNvPicPr>
            <a:picLocks noChangeAspect="1"/>
          </p:cNvPicPr>
          <p:nvPr/>
        </p:nvPicPr>
        <p:blipFill>
          <a:blip r:embed="rId2"/>
          <a:stretch>
            <a:fillRect/>
          </a:stretch>
        </p:blipFill>
        <p:spPr>
          <a:xfrm>
            <a:off x="0" y="0"/>
            <a:ext cx="12192000" cy="11887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b="1">
                <a:solidFill>
                  <a:schemeClr val="tx1"/>
                </a:solidFill>
                <a:latin typeface="Times New Roman Regular" panose="02020603050405020304" charset="0"/>
                <a:cs typeface="Times New Roman Regular" panose="02020603050405020304" charset="0"/>
                <a:sym typeface="+mn-ea"/>
              </a:rPr>
            </a:br>
            <a:r>
              <a:rPr lang="en-US" b="1">
                <a:solidFill>
                  <a:schemeClr val="tx1"/>
                </a:solidFill>
                <a:latin typeface="Times New Roman Regular" panose="02020603050405020304" charset="0"/>
                <a:cs typeface="Times New Roman Regular" panose="02020603050405020304" charset="0"/>
                <a:sym typeface="+mn-ea"/>
              </a:rPr>
              <a:t>Algorithm Description:</a:t>
            </a:r>
            <a:br>
              <a:rPr lang="en-US" b="1">
                <a:solidFill>
                  <a:schemeClr val="tx1"/>
                </a:solidFill>
                <a:latin typeface="Times New Roman Regular" panose="02020603050405020304" charset="0"/>
                <a:cs typeface="Times New Roman Regular" panose="02020603050405020304" charset="0"/>
                <a:sym typeface="+mn-ea"/>
              </a:rPr>
            </a:br>
            <a:r>
              <a:rPr lang="en-US" b="1">
                <a:solidFill>
                  <a:schemeClr val="tx1"/>
                </a:solidFill>
                <a:latin typeface="Times New Roman Regular" panose="02020603050405020304" charset="0"/>
                <a:cs typeface="Times New Roman Regular" panose="02020603050405020304" charset="0"/>
                <a:sym typeface="+mn-ea"/>
              </a:rPr>
              <a:t>1. VGG19 : </a:t>
            </a:r>
            <a:br>
              <a:rPr lang="en-US" b="1">
                <a:solidFill>
                  <a:schemeClr val="tx1"/>
                </a:solidFill>
                <a:latin typeface="Times New Roman Regular" panose="02020603050405020304" charset="0"/>
                <a:cs typeface="Times New Roman Regular" panose="02020603050405020304" charset="0"/>
              </a:rPr>
            </a:br>
            <a:br>
              <a:rPr lang="en-US" b="1">
                <a:solidFill>
                  <a:schemeClr val="tx1"/>
                </a:solidFill>
                <a:latin typeface="Trebuchet MS Bold" panose="020B0603020202020204" charset="0"/>
                <a:cs typeface="Trebuchet MS Bold" panose="020B0603020202020204" charset="0"/>
              </a:rPr>
            </a:br>
            <a:endParaRPr lang="en-US" b="1">
              <a:solidFill>
                <a:schemeClr val="tx1"/>
              </a:solidFill>
              <a:latin typeface="Trebuchet MS Bold" panose="020B0603020202020204" charset="0"/>
              <a:cs typeface="Trebuchet MS Bold" panose="020B0603020202020204" charset="0"/>
            </a:endParaRPr>
          </a:p>
        </p:txBody>
      </p:sp>
      <p:sp>
        <p:nvSpPr>
          <p:cNvPr id="3" name="Content Placeholder 2"/>
          <p:cNvSpPr>
            <a:spLocks noGrp="1"/>
          </p:cNvSpPr>
          <p:nvPr>
            <p:ph idx="1"/>
          </p:nvPr>
        </p:nvSpPr>
        <p:spPr/>
        <p:txBody>
          <a:bodyPr>
            <a:normAutofit fontScale="90000"/>
          </a:bodyPr>
          <a:p>
            <a:pPr marL="0" indent="0">
              <a:buNone/>
            </a:pPr>
            <a:r>
              <a:rPr lang="en-US" sz="2000">
                <a:latin typeface="Times New Roman Regular" panose="02020603050405020304" charset="0"/>
                <a:cs typeface="Times New Roman Regular" panose="02020603050405020304" charset="0"/>
                <a:sym typeface="+mn-ea"/>
              </a:rPr>
              <a:t>VGG19 is a variant of VGG model which in short consists of 19 layers (16 convolution layers, 3 Fully connected layer, 5 MaxPool layers and 1 SoftMax layer).</a:t>
            </a:r>
            <a:endParaRPr lang="en-US" sz="2000">
              <a:latin typeface="Times New Roman Regular" panose="02020603050405020304" charset="0"/>
              <a:cs typeface="Times New Roman Regular" panose="02020603050405020304" charset="0"/>
            </a:endParaRPr>
          </a:p>
          <a:p>
            <a:pPr marL="0" indent="0">
              <a:buNone/>
            </a:pPr>
            <a:r>
              <a:rPr lang="en-US" sz="2400" b="1">
                <a:latin typeface="Times New Roman Regular" panose="02020603050405020304" charset="0"/>
                <a:cs typeface="Times New Roman Regular" panose="02020603050405020304" charset="0"/>
                <a:sym typeface="+mn-ea"/>
              </a:rPr>
              <a:t>Convolution layer:</a:t>
            </a:r>
            <a:r>
              <a:rPr lang="en-US" sz="2400" b="1">
                <a:latin typeface="Times New Roman Regular" panose="02020603050405020304" charset="0"/>
                <a:cs typeface="Times New Roman Regular" panose="02020603050405020304" charset="0"/>
                <a:sym typeface="+mn-ea"/>
              </a:rPr>
              <a:t> </a:t>
            </a:r>
            <a:endParaRPr lang="en-US" sz="2400" b="1">
              <a:latin typeface="Times New Roman Regular" panose="02020603050405020304" charset="0"/>
              <a:cs typeface="Times New Roman Regular" panose="02020603050405020304" charset="0"/>
              <a:sym typeface="+mn-ea"/>
            </a:endParaRPr>
          </a:p>
          <a:p>
            <a:pPr marL="0" indent="0">
              <a:buNone/>
            </a:pPr>
            <a:r>
              <a:rPr lang="en-US" sz="2400">
                <a:latin typeface="Times New Roman Regular" panose="02020603050405020304" charset="0"/>
                <a:cs typeface="Times New Roman Regular" panose="02020603050405020304" charset="0"/>
                <a:sym typeface="+mn-ea"/>
              </a:rPr>
              <a:t>Convolutional layers in a convolutional neural network systematically apply learned filters to input images in order to create feature maps that summarize the presence of those features in the input. Convolutional layers prove very effective, and stacking convolutional layers in deep models allows layers close to the input to learn low-level features (e.g., lines) and layers deeper in the model to learn high-order or more abstract features, like shapes or specific objects.</a:t>
            </a:r>
            <a:endParaRPr lang="en-US" sz="2400" b="1">
              <a:latin typeface="Times New Roman Regular" panose="02020603050405020304" charset="0"/>
              <a:cs typeface="Times New Roman Regular" panose="02020603050405020304" charset="0"/>
            </a:endParaRPr>
          </a:p>
          <a:p>
            <a:pPr marL="0" indent="0">
              <a:buNone/>
            </a:pPr>
            <a:endParaRPr lang="en-US" sz="2400" b="1">
              <a:latin typeface="Times New Roman Bold" panose="02020603050405020304" charset="0"/>
              <a:cs typeface="Times New Roman Bold" panose="02020603050405020304" charset="0"/>
            </a:endParaRPr>
          </a:p>
          <a:p>
            <a:pPr marL="0" indent="0">
              <a:buNone/>
            </a:pPr>
            <a:endParaRPr lang="en-US" sz="2400" b="1">
              <a:latin typeface="Trebuchet MS Regular" panose="020B0603020202020204" charset="0"/>
              <a:cs typeface="Trebuchet MS Regular" panose="020B0603020202020204" charset="0"/>
            </a:endParaRPr>
          </a:p>
          <a:p>
            <a:endParaRPr lang="en-US" sz="2400" b="1">
              <a:latin typeface="Trebuchet MS Regular" panose="020B0603020202020204" charset="0"/>
              <a:cs typeface="Trebuchet MS Regular" panose="020B0603020202020204" charset="0"/>
            </a:endParaRPr>
          </a:p>
        </p:txBody>
      </p:sp>
      <p:pic>
        <p:nvPicPr>
          <p:cNvPr id="2097162" name="Picture 4"/>
          <p:cNvPicPr>
            <a:picLocks noChangeAspect="1"/>
          </p:cNvPicPr>
          <p:nvPr/>
        </p:nvPicPr>
        <p:blipFill>
          <a:blip r:embed="rId1"/>
          <a:stretch>
            <a:fillRect/>
          </a:stretch>
        </p:blipFill>
        <p:spPr>
          <a:xfrm>
            <a:off x="0" y="0"/>
            <a:ext cx="12192000" cy="11887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olidFill>
                  <a:schemeClr val="tx1"/>
                </a:solidFill>
                <a:sym typeface="+mn-ea"/>
              </a:rPr>
            </a:br>
            <a:r>
              <a:rPr lang="en-US" sz="2220" b="1">
                <a:solidFill>
                  <a:schemeClr val="tx1"/>
                </a:solidFill>
                <a:latin typeface="Times New Roman Bold" panose="02020603050405020304" charset="0"/>
                <a:cs typeface="Times New Roman Bold" panose="02020603050405020304" charset="0"/>
                <a:sym typeface="+mn-ea"/>
              </a:rPr>
              <a:t>MaxPool layer:</a:t>
            </a:r>
            <a:br>
              <a:rPr lang="en-US" sz="2220" b="1">
                <a:solidFill>
                  <a:schemeClr val="tx1"/>
                </a:solidFill>
                <a:latin typeface="Times New Roman Bold" panose="02020603050405020304" charset="0"/>
                <a:cs typeface="Times New Roman Bold" panose="02020603050405020304" charset="0"/>
              </a:rPr>
            </a:br>
            <a:br>
              <a:rPr lang="en-US" sz="2220">
                <a:solidFill>
                  <a:schemeClr val="tx1"/>
                </a:solidFill>
                <a:latin typeface="Times New Roman Regular" panose="02020603050405020304" charset="0"/>
                <a:cs typeface="Times New Roman Regular" panose="02020603050405020304" charset="0"/>
              </a:rPr>
            </a:br>
            <a:r>
              <a:rPr lang="en-US" sz="2000">
                <a:solidFill>
                  <a:schemeClr val="tx1"/>
                </a:solidFill>
                <a:latin typeface="Times New Roman Regular" panose="02020603050405020304" charset="0"/>
                <a:cs typeface="Times New Roman Regular" panose="02020603050405020304" charset="0"/>
                <a:sym typeface="+mn-ea"/>
              </a:rPr>
              <a:t>The addition of a pooling layer after the convolutional layer is a common pattern used for ordering layers within a convolutional neural network that may be repeated one or more times in a given model. The pooling layer operates upon each feature map separately to create a new set of the same number of pooled feature maps. Pooling involves selecting a pooling operation, much like a filter to be applied to feature maps. The size of the pooling operation or filter is smaller than the size of the feature map; specifically, it is almost always 2×2 pixels applied with a stride of 2 pixels. This means that the pooling layer will always reduce the size of each feature map by a factor of 2, e.g., each dimension is halved, reducing the number of pixels or values in each feature map to one quarter the size.</a:t>
            </a:r>
            <a:br>
              <a:rPr lang="en-US" sz="2000">
                <a:solidFill>
                  <a:schemeClr val="tx1"/>
                </a:solidFill>
                <a:latin typeface="Times New Roman Regular" panose="02020603050405020304" charset="0"/>
                <a:cs typeface="Times New Roman Regular" panose="02020603050405020304" charset="0"/>
              </a:rPr>
            </a:br>
            <a:br>
              <a:rPr lang="en-US" sz="2000">
                <a:latin typeface="Times New Roman Regular" panose="02020603050405020304" charset="0"/>
                <a:cs typeface="Times New Roman Regular" panose="02020603050405020304" charset="0"/>
              </a:rPr>
            </a:br>
            <a:endParaRPr lang="en-US" sz="20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normAutofit lnSpcReduction="10000"/>
          </a:bodyPr>
          <a:p>
            <a:endParaRPr lang="en-US"/>
          </a:p>
          <a:p>
            <a:endParaRPr lang="en-US"/>
          </a:p>
          <a:p>
            <a:endParaRPr lang="en-US"/>
          </a:p>
          <a:p>
            <a:endParaRPr lang="en-US"/>
          </a:p>
          <a:p>
            <a:endParaRPr lang="en-US"/>
          </a:p>
          <a:p>
            <a:pPr marL="0" indent="0">
              <a:buNone/>
            </a:pPr>
            <a:endParaRPr lang="en-US" b="1">
              <a:latin typeface="Trebuchet MS Bold" panose="020B0603020202020204" charset="0"/>
              <a:cs typeface="Trebuchet MS Bold" panose="020B0603020202020204" charset="0"/>
              <a:sym typeface="+mn-ea"/>
            </a:endParaRPr>
          </a:p>
          <a:p>
            <a:pPr marL="0" indent="0">
              <a:buNone/>
            </a:pPr>
            <a:r>
              <a:rPr lang="en-US" b="1">
                <a:latin typeface="Times New Roman Bold" panose="02020603050405020304" charset="0"/>
                <a:cs typeface="Times New Roman Bold" panose="02020603050405020304" charset="0"/>
                <a:sym typeface="+mn-ea"/>
              </a:rPr>
              <a:t>Fully Connected Layer :</a:t>
            </a:r>
            <a:endParaRPr lang="en-US" b="1">
              <a:latin typeface="Times New Roman Bold" panose="02020603050405020304" charset="0"/>
              <a:cs typeface="Times New Roman Bold" panose="02020603050405020304" charset="0"/>
            </a:endParaRPr>
          </a:p>
          <a:p>
            <a:pPr marL="0" indent="0">
              <a:buNone/>
            </a:pPr>
            <a:r>
              <a:rPr lang="en-US">
                <a:latin typeface="Times New Roman Regular" panose="02020603050405020304" charset="0"/>
                <a:cs typeface="Times New Roman Regular" panose="02020603050405020304" charset="0"/>
                <a:sym typeface="+mn-ea"/>
              </a:rPr>
              <a:t>Fully Connected Layer is simply, feed forward neural networks. Fully Connected Layers form the last few layers in the network. The input to the fully connected layer is the output from the final Pooling or Convolutional Layer, which is flattened and then fed into the fully connected layer</a:t>
            </a:r>
            <a:r>
              <a:rPr lang="en-US" b="1">
                <a:latin typeface="Times New Roman Regular" panose="02020603050405020304" charset="0"/>
                <a:cs typeface="Times New Roman Regular" panose="02020603050405020304" charset="0"/>
                <a:sym typeface="+mn-ea"/>
              </a:rPr>
              <a:t>.</a:t>
            </a:r>
            <a:endParaRPr lang="en-US" b="1">
              <a:latin typeface="Times New Roman Regular" panose="02020603050405020304" charset="0"/>
              <a:cs typeface="Times New Roman Regular" panose="02020603050405020304" charset="0"/>
            </a:endParaRPr>
          </a:p>
          <a:p>
            <a:pPr marL="0" indent="0">
              <a:buNone/>
            </a:pPr>
            <a:endParaRPr lang="en-US">
              <a:latin typeface="Times New Roman Regular" panose="02020603050405020304" charset="0"/>
              <a:cs typeface="Times New Roman Regular" panose="02020603050405020304" charset="0"/>
            </a:endParaRPr>
          </a:p>
        </p:txBody>
      </p:sp>
      <p:pic>
        <p:nvPicPr>
          <p:cNvPr id="2097162" name="Picture 4"/>
          <p:cNvPicPr>
            <a:picLocks noChangeAspect="1"/>
          </p:cNvPicPr>
          <p:nvPr/>
        </p:nvPicPr>
        <p:blipFill>
          <a:blip r:embed="rId1"/>
          <a:stretch>
            <a:fillRect/>
          </a:stretch>
        </p:blipFill>
        <p:spPr>
          <a:xfrm>
            <a:off x="0" y="0"/>
            <a:ext cx="12192000" cy="11887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olidFill>
                  <a:schemeClr val="tx1"/>
                </a:solidFill>
                <a:sym typeface="+mn-ea"/>
              </a:rPr>
            </a:br>
            <a:br>
              <a:rPr lang="en-US">
                <a:solidFill>
                  <a:schemeClr val="tx1"/>
                </a:solidFill>
                <a:sym typeface="+mn-ea"/>
              </a:rPr>
            </a:br>
            <a:r>
              <a:rPr lang="en-US">
                <a:solidFill>
                  <a:schemeClr val="tx1"/>
                </a:solidFill>
                <a:latin typeface="Times New Roman Regular" panose="02020603050405020304" charset="0"/>
                <a:cs typeface="Times New Roman Regular" panose="02020603050405020304" charset="0"/>
                <a:sym typeface="+mn-ea"/>
              </a:rPr>
              <a:t>2.DenseNET169</a:t>
            </a:r>
            <a:br>
              <a:rPr lang="en-US">
                <a:solidFill>
                  <a:schemeClr val="tx1"/>
                </a:solidFill>
                <a:latin typeface="Times New Roman Regular" panose="02020603050405020304" charset="0"/>
                <a:cs typeface="Times New Roman Regular" panose="02020603050405020304" charset="0"/>
              </a:rPr>
            </a:br>
            <a:endParaRPr lang="en-US">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p>
            <a:r>
              <a:rPr lang="en-US" sz="2000">
                <a:latin typeface="Times New Roman Regular" panose="02020603050405020304" charset="0"/>
                <a:cs typeface="Times New Roman Regular" panose="02020603050405020304" charset="0"/>
                <a:sym typeface="+mn-ea"/>
              </a:rPr>
              <a:t>Convolutional neural networks are popular for image processing because of a number of technical advantages compared to fully connected neural networks or other architectures. CNNs are composed of convolution layers followed by subsampling layers. The convolution layer allows detecting features (or patterns) in the image, such as edges. In addition, a subsampling layer (such as avg pooling, max pooling, down_x0002_sampling, up-sampling) allows the resolution to be reduced at the position of the patterns. In the end, we are not concerned with the exact location of the patterns in the image but with their relationship to other patterns [12].</a:t>
            </a:r>
            <a:endParaRPr lang="en-US" sz="2000">
              <a:latin typeface="Times New Roman Regular" panose="02020603050405020304" charset="0"/>
              <a:cs typeface="Times New Roman Regular" panose="02020603050405020304" charset="0"/>
            </a:endParaRPr>
          </a:p>
          <a:p>
            <a:endParaRPr lang="en-US" sz="2000">
              <a:latin typeface="Times New Roman Regular" panose="02020603050405020304" charset="0"/>
              <a:cs typeface="Times New Roman Regular" panose="02020603050405020304" charset="0"/>
            </a:endParaRPr>
          </a:p>
        </p:txBody>
      </p:sp>
      <p:pic>
        <p:nvPicPr>
          <p:cNvPr id="2097162" name="Picture 4"/>
          <p:cNvPicPr>
            <a:picLocks noChangeAspect="1"/>
          </p:cNvPicPr>
          <p:nvPr/>
        </p:nvPicPr>
        <p:blipFill>
          <a:blip r:embed="rId1"/>
          <a:stretch>
            <a:fillRect/>
          </a:stretch>
        </p:blipFill>
        <p:spPr>
          <a:xfrm>
            <a:off x="0" y="0"/>
            <a:ext cx="12192000" cy="11887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677334" y="1214846"/>
            <a:ext cx="8596668" cy="715553"/>
          </a:xfrm>
          <a:ln>
            <a:solidFill>
              <a:schemeClr val="bg1"/>
            </a:solidFill>
          </a:ln>
        </p:spPr>
        <p:txBody>
          <a:bodyPr/>
          <a:lstStyle/>
          <a:p>
            <a:r>
              <a:rPr lang="en-US" b="1" dirty="0">
                <a:solidFill>
                  <a:schemeClr val="tx1"/>
                </a:solidFill>
              </a:rPr>
              <a:t>                    </a:t>
            </a:r>
            <a:r>
              <a:rPr lang="en-US" b="1" dirty="0">
                <a:solidFill>
                  <a:schemeClr val="tx1"/>
                </a:solidFill>
                <a:latin typeface="Times New Roman Bold" panose="02020603050405020304" charset="0"/>
                <a:cs typeface="Times New Roman Bold" panose="02020603050405020304" charset="0"/>
              </a:rPr>
              <a:t>ABSTRACT</a:t>
            </a:r>
            <a:r>
              <a:rPr lang="en-US" b="1" dirty="0">
                <a:latin typeface="Times New Roman Bold" panose="02020603050405020304" charset="0"/>
                <a:cs typeface="Times New Roman Bold" panose="02020603050405020304" charset="0"/>
              </a:rPr>
              <a:t> </a:t>
            </a:r>
            <a:endParaRPr lang="en-US" b="1" dirty="0">
              <a:latin typeface="Times New Roman Bold" panose="02020603050405020304" charset="0"/>
              <a:cs typeface="Times New Roman Bold" panose="02020603050405020304" charset="0"/>
            </a:endParaRPr>
          </a:p>
        </p:txBody>
      </p:sp>
      <p:sp>
        <p:nvSpPr>
          <p:cNvPr id="1048600" name="Content Placeholder 2"/>
          <p:cNvSpPr>
            <a:spLocks noGrp="1"/>
          </p:cNvSpPr>
          <p:nvPr>
            <p:ph idx="1"/>
          </p:nvPr>
        </p:nvSpPr>
        <p:spPr>
          <a:xfrm>
            <a:off x="677545" y="1998345"/>
            <a:ext cx="9928225" cy="4696460"/>
          </a:xfrm>
        </p:spPr>
        <p:txBody>
          <a:bodyPr>
            <a:noAutofit/>
          </a:bodyPr>
          <a:lstStyle/>
          <a:p>
            <a:pPr marL="0" indent="0" algn="just">
              <a:lnSpc>
                <a:spcPct val="100000"/>
              </a:lnSpc>
              <a:buNone/>
            </a:pPr>
            <a:r>
              <a:rPr lang="en-US" sz="2100" dirty="0">
                <a:latin typeface="Times New Roman Regular" panose="02020603050405020304" charset="0"/>
                <a:cs typeface="Times New Roman Regular" panose="02020603050405020304" charset="0"/>
              </a:rPr>
              <a:t>Alzheimer's disease is an unrepairable degenerative brain disease. Every four seconds, someone in the world is diagnosed with Alzheimer's disease. It is a neurodegenerative disorder that affects elderly people. The leading cause of dementia is Alzheimer's disease. Dementia causes a reduction in reasoning abilities and interpersonal coping skills, which affects people's ability to function independently. The patient will forget recent events in theearly stages. If the illness progresses, they will gradually forget whole events. This is a progressive disease and early detection and classification of AD can majorly help incontrolling the disease. Recent studies use voxel-based brain MR image feature extraction techniques along with machine learning algorithms for this purpose. Grey and white matter of the brain gets affected and damaged due to AD and so studying these both prove to be more effective in predicting the disease. It's crucial to catch the disease early on. This project proposes a model that takes brain MRI sample images as input and determines whether aperson has Alzheimer's disease or not as an output. We are using machine learning algorithms to predict the disease accurately.</a:t>
            </a:r>
            <a:endParaRPr lang="en-US" sz="2100" dirty="0">
              <a:latin typeface="Times New Roman Regular" panose="02020603050405020304" charset="0"/>
              <a:cs typeface="Times New Roman Regular" panose="02020603050405020304" charset="0"/>
            </a:endParaRPr>
          </a:p>
        </p:txBody>
      </p:sp>
      <p:pic>
        <p:nvPicPr>
          <p:cNvPr id="2097154" name="Picture 3"/>
          <p:cNvPicPr>
            <a:picLocks noChangeAspect="1"/>
          </p:cNvPicPr>
          <p:nvPr/>
        </p:nvPicPr>
        <p:blipFill>
          <a:blip r:embed="rId1"/>
          <a:stretch>
            <a:fillRect/>
          </a:stretch>
        </p:blipFill>
        <p:spPr>
          <a:xfrm>
            <a:off x="0" y="0"/>
            <a:ext cx="12192000" cy="126187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8" y="1069521"/>
            <a:ext cx="8457573" cy="860878"/>
          </a:xfrm>
        </p:spPr>
        <p:txBody>
          <a:bodyPr/>
          <a:lstStyle/>
          <a:p>
            <a:r>
              <a:rPr lang="en-IN">
                <a:solidFill>
                  <a:schemeClr val="tx1"/>
                </a:solidFill>
                <a:latin typeface="Times New Roman Regular" panose="02020603050405020304" charset="0"/>
                <a:cs typeface="Times New Roman Regular" panose="02020603050405020304" charset="0"/>
              </a:rPr>
              <a:t>Result :</a:t>
            </a:r>
            <a:endParaRPr lang="en-IN">
              <a:solidFill>
                <a:schemeClr val="tx1"/>
              </a:solidFill>
              <a:latin typeface="Times New Roman Regular" panose="02020603050405020304" charset="0"/>
              <a:cs typeface="Times New Roman Regular" panose="02020603050405020304" charset="0"/>
            </a:endParaRPr>
          </a:p>
        </p:txBody>
      </p:sp>
      <p:pic>
        <p:nvPicPr>
          <p:cNvPr id="3" name="Picture 4"/>
          <p:cNvPicPr>
            <a:picLocks noChangeAspect="1"/>
          </p:cNvPicPr>
          <p:nvPr/>
        </p:nvPicPr>
        <p:blipFill>
          <a:blip r:embed="rId1"/>
          <a:stretch>
            <a:fillRect/>
          </a:stretch>
        </p:blipFill>
        <p:spPr>
          <a:xfrm>
            <a:off x="0" y="-32657"/>
            <a:ext cx="12192000" cy="1188720"/>
          </a:xfrm>
          <a:prstGeom prst="rect">
            <a:avLst/>
          </a:prstGeom>
        </p:spPr>
      </p:pic>
      <p:pic>
        <p:nvPicPr>
          <p:cNvPr id="4" name="Picture 3"/>
          <p:cNvPicPr>
            <a:picLocks noChangeAspect="1"/>
          </p:cNvPicPr>
          <p:nvPr/>
        </p:nvPicPr>
        <p:blipFill>
          <a:blip r:embed="rId2"/>
          <a:stretch>
            <a:fillRect/>
          </a:stretch>
        </p:blipFill>
        <p:spPr>
          <a:xfrm>
            <a:off x="1265463" y="1645920"/>
            <a:ext cx="6515101" cy="505744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4"/>
          <p:cNvPicPr>
            <a:picLocks noChangeAspect="1"/>
          </p:cNvPicPr>
          <p:nvPr/>
        </p:nvPicPr>
        <p:blipFill>
          <a:blip r:embed="rId1"/>
          <a:stretch>
            <a:fillRect/>
          </a:stretch>
        </p:blipFill>
        <p:spPr>
          <a:xfrm>
            <a:off x="0" y="-65314"/>
            <a:ext cx="12192000" cy="1188720"/>
          </a:xfrm>
          <a:prstGeom prst="rect">
            <a:avLst/>
          </a:prstGeom>
        </p:spPr>
      </p:pic>
      <p:pic>
        <p:nvPicPr>
          <p:cNvPr id="4" name="Picture 3"/>
          <p:cNvPicPr>
            <a:picLocks noChangeAspect="1"/>
          </p:cNvPicPr>
          <p:nvPr/>
        </p:nvPicPr>
        <p:blipFill>
          <a:blip r:embed="rId2"/>
          <a:stretch>
            <a:fillRect/>
          </a:stretch>
        </p:blipFill>
        <p:spPr>
          <a:xfrm>
            <a:off x="963386" y="1981074"/>
            <a:ext cx="7440150" cy="426732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16428" y="996043"/>
            <a:ext cx="465365" cy="73477"/>
          </a:xfrm>
        </p:spPr>
        <p:txBody>
          <a:bodyPr>
            <a:normAutofit fontScale="90000"/>
          </a:bodyPr>
          <a:lstStyle/>
          <a:p>
            <a:endParaRPr lang="en-IN" dirty="0">
              <a:solidFill>
                <a:schemeClr val="tx1"/>
              </a:solidFill>
            </a:endParaRPr>
          </a:p>
        </p:txBody>
      </p:sp>
      <p:pic>
        <p:nvPicPr>
          <p:cNvPr id="3" name="Picture 4"/>
          <p:cNvPicPr>
            <a:picLocks noChangeAspect="1"/>
          </p:cNvPicPr>
          <p:nvPr/>
        </p:nvPicPr>
        <p:blipFill>
          <a:blip r:embed="rId1"/>
          <a:stretch>
            <a:fillRect/>
          </a:stretch>
        </p:blipFill>
        <p:spPr>
          <a:xfrm>
            <a:off x="0" y="-16328"/>
            <a:ext cx="12192000" cy="1188720"/>
          </a:xfrm>
          <a:prstGeom prst="rect">
            <a:avLst/>
          </a:prstGeom>
        </p:spPr>
      </p:pic>
      <p:pic>
        <p:nvPicPr>
          <p:cNvPr id="4" name="Picture 3"/>
          <p:cNvPicPr>
            <a:picLocks noChangeAspect="1"/>
          </p:cNvPicPr>
          <p:nvPr/>
        </p:nvPicPr>
        <p:blipFill>
          <a:blip r:embed="rId2"/>
          <a:stretch>
            <a:fillRect/>
          </a:stretch>
        </p:blipFill>
        <p:spPr>
          <a:xfrm>
            <a:off x="2153879" y="1354287"/>
            <a:ext cx="4291956" cy="51454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32806"/>
            <a:ext cx="8596668" cy="697593"/>
          </a:xfrm>
        </p:spPr>
        <p:txBody>
          <a:bodyPr/>
          <a:lstStyle/>
          <a:p>
            <a:r>
              <a:rPr lang="en-IN">
                <a:solidFill>
                  <a:schemeClr val="tx1"/>
                </a:solidFill>
                <a:latin typeface="Times New Roman Regular" panose="02020603050405020304" charset="0"/>
                <a:cs typeface="Times New Roman Regular" panose="02020603050405020304" charset="0"/>
              </a:rPr>
              <a:t>Conclusion :</a:t>
            </a:r>
            <a:endParaRPr lang="en-IN">
              <a:solidFill>
                <a:schemeClr val="tx1"/>
              </a:solidFill>
              <a:latin typeface="Times New Roman Regular" panose="02020603050405020304" charset="0"/>
              <a:cs typeface="Times New Roman Regular" panose="02020603050405020304" charset="0"/>
            </a:endParaRPr>
          </a:p>
        </p:txBody>
      </p:sp>
      <p:pic>
        <p:nvPicPr>
          <p:cNvPr id="3" name="Picture 4"/>
          <p:cNvPicPr>
            <a:picLocks noChangeAspect="1"/>
          </p:cNvPicPr>
          <p:nvPr/>
        </p:nvPicPr>
        <p:blipFill>
          <a:blip r:embed="rId1"/>
          <a:stretch>
            <a:fillRect/>
          </a:stretch>
        </p:blipFill>
        <p:spPr>
          <a:xfrm>
            <a:off x="0" y="-48986"/>
            <a:ext cx="12192000" cy="1188720"/>
          </a:xfrm>
          <a:prstGeom prst="rect">
            <a:avLst/>
          </a:prstGeom>
        </p:spPr>
      </p:pic>
      <p:sp>
        <p:nvSpPr>
          <p:cNvPr id="5" name="TextBox 4"/>
          <p:cNvSpPr txBox="1"/>
          <p:nvPr/>
        </p:nvSpPr>
        <p:spPr>
          <a:xfrm>
            <a:off x="769020" y="1930399"/>
            <a:ext cx="8413295" cy="4399915"/>
          </a:xfrm>
          <a:prstGeom prst="rect">
            <a:avLst/>
          </a:prstGeom>
          <a:noFill/>
        </p:spPr>
        <p:txBody>
          <a:bodyPr wrap="square">
            <a:spAutoFit/>
          </a:bodyPr>
          <a:lstStyle/>
          <a:p>
            <a:pPr algn="just"/>
            <a:r>
              <a:rPr lang="en-US" sz="2000">
                <a:latin typeface="Times New Roman Regular" panose="02020603050405020304" charset="0"/>
                <a:cs typeface="Times New Roman Regular" panose="02020603050405020304" charset="0"/>
              </a:rPr>
              <a:t>Alzheimer's disease is the leading cause of dementia. Subtle and spatially complex deformation patterns of hippocampus between patients with AD and healthy control subjects can be detected by machine learning methods. This project determines a prospective solution for detecting the disease at an early stage. The models used in this project have successfully classified the images into the appropriate two classes and indeed provided us with promising results. From the results we observed that the accuracy of DenseNet169 is 95% whereas VGG19’s accuracy is 89%. Showing that DenseNet169’s accuracy is 6% more than the existing VGG19 model. This concludes that DenseNet169 performs better with our dataset than the VGG19 model. Further research is required to ensure that this particular model can be implemented in clinical settings, increasing the health care rate against this specific disease. Knowledge should be spread among people regarding this disease, and they should be encouraged to get themselves examined. </a:t>
            </a:r>
            <a:endParaRPr lang="en-US" sz="2000">
              <a:latin typeface="Times New Roman Regular" panose="02020603050405020304" charset="0"/>
              <a:cs typeface="Times New Roman Regular"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609600"/>
            <a:ext cx="10889615" cy="6010275"/>
          </a:xfrm>
        </p:spPr>
        <p:txBody>
          <a:bodyPr>
            <a:normAutofit/>
          </a:bodyPr>
          <a:p>
            <a:pPr algn="l"/>
            <a:br>
              <a:rPr lang="en-US" b="1">
                <a:solidFill>
                  <a:schemeClr val="tx1"/>
                </a:solidFill>
                <a:latin typeface="Trebuchet MS Bold" panose="020B0603020202020204" charset="0"/>
                <a:cs typeface="Trebuchet MS Bold" panose="020B0603020202020204" charset="0"/>
              </a:rPr>
            </a:br>
            <a:br>
              <a:rPr lang="en-US" b="1">
                <a:solidFill>
                  <a:schemeClr val="tx1"/>
                </a:solidFill>
                <a:latin typeface="Trebuchet MS Bold" panose="020B0603020202020204" charset="0"/>
                <a:cs typeface="Trebuchet MS Bold" panose="020B0603020202020204" charset="0"/>
              </a:rPr>
            </a:br>
            <a:r>
              <a:rPr lang="en-US" b="1">
                <a:solidFill>
                  <a:schemeClr val="tx1"/>
                </a:solidFill>
                <a:latin typeface="Times New Roman Bold" panose="02020603050405020304" charset="0"/>
                <a:cs typeface="Times New Roman Bold" panose="02020603050405020304" charset="0"/>
              </a:rPr>
              <a:t>FUTURE SCOPE</a:t>
            </a:r>
            <a:br>
              <a:rPr lang="en-US" b="1">
                <a:solidFill>
                  <a:schemeClr val="tx1"/>
                </a:solidFill>
                <a:latin typeface="Trebuchet MS Bold" panose="020B0603020202020204" charset="0"/>
                <a:cs typeface="Trebuchet MS Bold" panose="020B0603020202020204" charset="0"/>
              </a:rPr>
            </a:br>
            <a:r>
              <a:rPr lang="en-US" sz="2400">
                <a:solidFill>
                  <a:schemeClr val="tx1"/>
                </a:solidFill>
                <a:latin typeface="Times New Roman Regular" panose="02020603050405020304" charset="0"/>
                <a:cs typeface="Times New Roman Regular" panose="02020603050405020304" charset="0"/>
              </a:rPr>
              <a:t>We can deploy this model onto a website for better practical usage. In the </a:t>
            </a:r>
            <a:br>
              <a:rPr lang="en-US" sz="2400">
                <a:solidFill>
                  <a:schemeClr val="tx1"/>
                </a:solidFill>
                <a:latin typeface="Times New Roman Regular" panose="02020603050405020304" charset="0"/>
                <a:cs typeface="Times New Roman Regular" panose="02020603050405020304" charset="0"/>
              </a:rPr>
            </a:br>
            <a:r>
              <a:rPr lang="en-US" sz="2400">
                <a:solidFill>
                  <a:schemeClr val="tx1"/>
                </a:solidFill>
                <a:latin typeface="Times New Roman Regular" panose="02020603050405020304" charset="0"/>
                <a:cs typeface="Times New Roman Regular" panose="02020603050405020304" charset="0"/>
              </a:rPr>
              <a:t>future, this model can also be tested on a larger dataset.</a:t>
            </a:r>
            <a:br>
              <a:rPr lang="en-US" sz="2400">
                <a:solidFill>
                  <a:schemeClr val="tx1"/>
                </a:solidFill>
                <a:latin typeface="Times New Roman Regular" panose="02020603050405020304" charset="0"/>
                <a:cs typeface="Times New Roman Regular" panose="02020603050405020304" charset="0"/>
              </a:rPr>
            </a:br>
            <a:r>
              <a:rPr lang="en-US" sz="2400">
                <a:solidFill>
                  <a:schemeClr val="tx1"/>
                </a:solidFill>
                <a:latin typeface="Times New Roman Regular" panose="02020603050405020304" charset="0"/>
                <a:cs typeface="Times New Roman Regular" panose="02020603050405020304" charset="0"/>
              </a:rPr>
              <a:t>• The proposed model can help doctors diagnose Alzheimer's Disease more </a:t>
            </a:r>
            <a:br>
              <a:rPr lang="en-US" sz="2400">
                <a:solidFill>
                  <a:schemeClr val="tx1"/>
                </a:solidFill>
                <a:latin typeface="Times New Roman Regular" panose="02020603050405020304" charset="0"/>
                <a:cs typeface="Times New Roman Regular" panose="02020603050405020304" charset="0"/>
              </a:rPr>
            </a:br>
            <a:r>
              <a:rPr lang="en-US" sz="2400">
                <a:solidFill>
                  <a:schemeClr val="tx1"/>
                </a:solidFill>
                <a:latin typeface="Times New Roman Regular" panose="02020603050405020304" charset="0"/>
                <a:cs typeface="Times New Roman Regular" panose="02020603050405020304" charset="0"/>
              </a:rPr>
              <a:t>effectively and can be modified to identify other neurodegenerative diseases </a:t>
            </a:r>
            <a:br>
              <a:rPr lang="en-US" sz="2400">
                <a:solidFill>
                  <a:schemeClr val="tx1"/>
                </a:solidFill>
                <a:latin typeface="Times New Roman Regular" panose="02020603050405020304" charset="0"/>
                <a:cs typeface="Times New Roman Regular" panose="02020603050405020304" charset="0"/>
              </a:rPr>
            </a:br>
            <a:r>
              <a:rPr lang="en-US" sz="2400">
                <a:solidFill>
                  <a:schemeClr val="tx1"/>
                </a:solidFill>
                <a:latin typeface="Times New Roman Regular" panose="02020603050405020304" charset="0"/>
                <a:cs typeface="Times New Roman Regular" panose="02020603050405020304" charset="0"/>
              </a:rPr>
              <a:t>more automatically in the future.</a:t>
            </a:r>
            <a:br>
              <a:rPr lang="en-US" sz="2400">
                <a:solidFill>
                  <a:schemeClr val="tx1"/>
                </a:solidFill>
                <a:latin typeface="Times New Roman Regular" panose="02020603050405020304" charset="0"/>
                <a:cs typeface="Times New Roman Regular" panose="02020603050405020304" charset="0"/>
              </a:rPr>
            </a:br>
            <a:r>
              <a:rPr lang="en-US" sz="2400">
                <a:solidFill>
                  <a:schemeClr val="tx1"/>
                </a:solidFill>
                <a:latin typeface="Times New Roman Regular" panose="02020603050405020304" charset="0"/>
                <a:cs typeface="Times New Roman Regular" panose="02020603050405020304" charset="0"/>
              </a:rPr>
              <a:t>• It can be built into a proper user interface application so that it is easily </a:t>
            </a:r>
            <a:br>
              <a:rPr lang="en-US" sz="2400">
                <a:solidFill>
                  <a:schemeClr val="tx1"/>
                </a:solidFill>
                <a:latin typeface="Times New Roman Regular" panose="02020603050405020304" charset="0"/>
                <a:cs typeface="Times New Roman Regular" panose="02020603050405020304" charset="0"/>
              </a:rPr>
            </a:br>
            <a:r>
              <a:rPr lang="en-US" sz="2400">
                <a:solidFill>
                  <a:schemeClr val="tx1"/>
                </a:solidFill>
                <a:latin typeface="Times New Roman Regular" panose="02020603050405020304" charset="0"/>
                <a:cs typeface="Times New Roman Regular" panose="02020603050405020304" charset="0"/>
              </a:rPr>
              <a:t>accessible to everyone.</a:t>
            </a:r>
            <a:br>
              <a:rPr lang="en-US" sz="2400">
                <a:solidFill>
                  <a:schemeClr val="tx1"/>
                </a:solidFill>
                <a:latin typeface="Times New Roman Regular" panose="02020603050405020304" charset="0"/>
                <a:cs typeface="Times New Roman Regular" panose="02020603050405020304" charset="0"/>
              </a:rPr>
            </a:br>
            <a:r>
              <a:rPr lang="en-US" sz="2400">
                <a:solidFill>
                  <a:schemeClr val="tx1"/>
                </a:solidFill>
                <a:latin typeface="Times New Roman Regular" panose="02020603050405020304" charset="0"/>
                <a:cs typeface="Times New Roman Regular" panose="02020603050405020304" charset="0"/>
              </a:rPr>
              <a:t>• It can be transferred as a tool in hospitals so that it helps the patients with</a:t>
            </a:r>
            <a:br>
              <a:rPr lang="en-US" sz="2400">
                <a:solidFill>
                  <a:schemeClr val="tx1"/>
                </a:solidFill>
                <a:latin typeface="Times New Roman Regular" panose="02020603050405020304" charset="0"/>
                <a:cs typeface="Times New Roman Regular" panose="02020603050405020304" charset="0"/>
              </a:rPr>
            </a:br>
            <a:r>
              <a:rPr lang="en-US" sz="2400">
                <a:solidFill>
                  <a:schemeClr val="tx1"/>
                </a:solidFill>
                <a:latin typeface="Times New Roman Regular" panose="02020603050405020304" charset="0"/>
                <a:cs typeface="Times New Roman Regular" panose="02020603050405020304" charset="0"/>
              </a:rPr>
              <a:t>Alzheimer’s disease.</a:t>
            </a:r>
            <a:endParaRPr lang="en-US" sz="2400">
              <a:solidFill>
                <a:schemeClr val="tx1"/>
              </a:solidFill>
              <a:latin typeface="Times New Roman Regular" panose="02020603050405020304" charset="0"/>
              <a:cs typeface="Times New Roman Regular" panose="02020603050405020304" charset="0"/>
            </a:endParaRPr>
          </a:p>
        </p:txBody>
      </p:sp>
      <p:pic>
        <p:nvPicPr>
          <p:cNvPr id="3" name="Picture 4"/>
          <p:cNvPicPr>
            <a:picLocks noChangeAspect="1"/>
          </p:cNvPicPr>
          <p:nvPr/>
        </p:nvPicPr>
        <p:blipFill>
          <a:blip r:embed="rId1"/>
          <a:stretch>
            <a:fillRect/>
          </a:stretch>
        </p:blipFill>
        <p:spPr>
          <a:xfrm>
            <a:off x="0" y="0"/>
            <a:ext cx="12192000" cy="11887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a:xfrm>
            <a:off x="2894965" y="2575560"/>
            <a:ext cx="6166485" cy="757555"/>
          </a:xfrm>
        </p:spPr>
        <p:txBody>
          <a:bodyPr>
            <a:noAutofit/>
          </a:bodyPr>
          <a:lstStyle/>
          <a:p>
            <a:r>
              <a:rPr lang="en-US" sz="6000"/>
              <a:t>THANK YOU</a:t>
            </a:r>
            <a:endParaRPr lang="en-US"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677334" y="1574275"/>
            <a:ext cx="8596668" cy="1057653"/>
          </a:xfrm>
        </p:spPr>
        <p:txBody>
          <a:bodyPr>
            <a:normAutofit/>
          </a:bodyPr>
          <a:lstStyle/>
          <a:p>
            <a:r>
              <a:rPr lang="en-US" altLang="en-IN" sz="4000" b="1" dirty="0">
                <a:solidFill>
                  <a:schemeClr val="tx1">
                    <a:lumMod val="75000"/>
                    <a:lumOff val="25000"/>
                  </a:schemeClr>
                </a:solidFill>
                <a:latin typeface="Times New Roman Bold" panose="02020603050405020304" charset="0"/>
                <a:cs typeface="Times New Roman Bold" panose="02020603050405020304" charset="0"/>
              </a:rPr>
              <a:t>INTRODUCTION</a:t>
            </a:r>
            <a:endParaRPr lang="en-US" altLang="en-IN" sz="4000" b="1" dirty="0">
              <a:solidFill>
                <a:schemeClr val="tx1">
                  <a:lumMod val="75000"/>
                  <a:lumOff val="25000"/>
                </a:schemeClr>
              </a:solidFill>
              <a:latin typeface="Times New Roman Bold" panose="02020603050405020304" charset="0"/>
              <a:cs typeface="Times New Roman Bold" panose="02020603050405020304" charset="0"/>
            </a:endParaRPr>
          </a:p>
        </p:txBody>
      </p:sp>
      <p:sp>
        <p:nvSpPr>
          <p:cNvPr id="1048598" name="Content Placeholder 4"/>
          <p:cNvSpPr>
            <a:spLocks noGrp="1"/>
          </p:cNvSpPr>
          <p:nvPr>
            <p:ph idx="1"/>
          </p:nvPr>
        </p:nvSpPr>
        <p:spPr>
          <a:xfrm>
            <a:off x="729585" y="2383735"/>
            <a:ext cx="8596668" cy="3880773"/>
          </a:xfrm>
        </p:spPr>
        <p:txBody>
          <a:bodyPr>
            <a:noAutofit/>
          </a:bodyPr>
          <a:lstStyle/>
          <a:p>
            <a:pPr algn="just">
              <a:lnSpc>
                <a:spcPct val="150000"/>
              </a:lnSpc>
              <a:buFont typeface="Wingdings" panose="05000000000000000000" pitchFamily="2" charset="2"/>
              <a:buChar char="Ø"/>
            </a:pPr>
            <a:r>
              <a:rPr lang="en-US" sz="2000" dirty="0">
                <a:latin typeface="Times New Roman Regular" panose="02020603050405020304" charset="0"/>
                <a:cs typeface="Times New Roman Regular" panose="02020603050405020304" charset="0"/>
              </a:rPr>
              <a:t>Alzheimer's disease (AD) is the leading cause of </a:t>
            </a:r>
            <a:r>
              <a:rPr lang="en-US" sz="2000" dirty="0">
                <a:solidFill>
                  <a:srgbClr val="FF0000"/>
                </a:solidFill>
                <a:latin typeface="Times New Roman Regular" panose="02020603050405020304" charset="0"/>
                <a:cs typeface="Times New Roman Regular" panose="02020603050405020304" charset="0"/>
              </a:rPr>
              <a:t>dementia </a:t>
            </a:r>
            <a:r>
              <a:rPr lang="en-US" sz="2000" dirty="0">
                <a:latin typeface="Times New Roman Regular" panose="02020603050405020304" charset="0"/>
                <a:cs typeface="Times New Roman Regular" panose="02020603050405020304" charset="0"/>
              </a:rPr>
              <a:t>in older adults.</a:t>
            </a:r>
            <a:endParaRPr lang="en-US" sz="2000" dirty="0">
              <a:latin typeface="Times New Roman Regular" panose="02020603050405020304" charset="0"/>
              <a:cs typeface="Times New Roman Regular" panose="02020603050405020304" charset="0"/>
            </a:endParaRPr>
          </a:p>
          <a:p>
            <a:pPr algn="just">
              <a:lnSpc>
                <a:spcPct val="150000"/>
              </a:lnSpc>
              <a:buFont typeface="Wingdings" panose="05000000000000000000" pitchFamily="2" charset="2"/>
              <a:buChar char="Ø"/>
            </a:pPr>
            <a:r>
              <a:rPr lang="en-US" sz="2000" dirty="0">
                <a:latin typeface="Times New Roman Regular" panose="02020603050405020304" charset="0"/>
                <a:cs typeface="Times New Roman Regular" panose="02020603050405020304" charset="0"/>
              </a:rPr>
              <a:t>In Alzheimer's disease, the brain is affected by </a:t>
            </a:r>
            <a:r>
              <a:rPr lang="en-US" sz="2000" dirty="0">
                <a:solidFill>
                  <a:srgbClr val="FF0000"/>
                </a:solidFill>
                <a:latin typeface="Times New Roman Regular" panose="02020603050405020304" charset="0"/>
                <a:cs typeface="Times New Roman Regular" panose="02020603050405020304" charset="0"/>
              </a:rPr>
              <a:t>neurodegenerative </a:t>
            </a:r>
            <a:r>
              <a:rPr lang="en-US" sz="2000" dirty="0">
                <a:latin typeface="Times New Roman Regular" panose="02020603050405020304" charset="0"/>
                <a:cs typeface="Times New Roman Regular" panose="02020603050405020304" charset="0"/>
              </a:rPr>
              <a:t>changes.</a:t>
            </a:r>
            <a:endParaRPr lang="en-US" sz="2000" dirty="0">
              <a:latin typeface="Times New Roman Regular" panose="02020603050405020304" charset="0"/>
              <a:cs typeface="Times New Roman Regular" panose="02020603050405020304" charset="0"/>
            </a:endParaRPr>
          </a:p>
          <a:p>
            <a:pPr algn="just">
              <a:lnSpc>
                <a:spcPct val="150000"/>
              </a:lnSpc>
              <a:buFont typeface="Wingdings" panose="05000000000000000000" pitchFamily="2" charset="2"/>
              <a:buChar char="Ø"/>
            </a:pPr>
            <a:r>
              <a:rPr lang="en-IN" sz="2000" dirty="0">
                <a:latin typeface="Times New Roman Regular" panose="02020603050405020304" charset="0"/>
                <a:cs typeface="Times New Roman Regular" panose="02020603050405020304" charset="0"/>
              </a:rPr>
              <a:t>As our aging population increases, more and more individuals, their families, and healthcare will experience diseases that affect </a:t>
            </a:r>
            <a:r>
              <a:rPr lang="en-IN" sz="2000" dirty="0">
                <a:solidFill>
                  <a:srgbClr val="FF0000"/>
                </a:solidFill>
                <a:latin typeface="Times New Roman Regular" panose="02020603050405020304" charset="0"/>
                <a:cs typeface="Times New Roman Regular" panose="02020603050405020304" charset="0"/>
              </a:rPr>
              <a:t>memory </a:t>
            </a:r>
            <a:r>
              <a:rPr lang="en-IN" sz="2000" dirty="0">
                <a:latin typeface="Times New Roman Regular" panose="02020603050405020304" charset="0"/>
                <a:cs typeface="Times New Roman Regular" panose="02020603050405020304" charset="0"/>
              </a:rPr>
              <a:t>and </a:t>
            </a:r>
            <a:r>
              <a:rPr lang="en-IN" sz="2000" dirty="0">
                <a:solidFill>
                  <a:srgbClr val="FF0000"/>
                </a:solidFill>
                <a:latin typeface="Times New Roman Regular" panose="02020603050405020304" charset="0"/>
                <a:cs typeface="Times New Roman Regular" panose="02020603050405020304" charset="0"/>
              </a:rPr>
              <a:t>functioning</a:t>
            </a:r>
            <a:r>
              <a:rPr lang="en-IN" sz="2000" dirty="0">
                <a:latin typeface="Times New Roman Regular" panose="02020603050405020304" charset="0"/>
                <a:cs typeface="Times New Roman Regular" panose="02020603050405020304" charset="0"/>
              </a:rPr>
              <a:t>. These effects will be profound on the social, financial, and economic fronts. </a:t>
            </a:r>
            <a:endParaRPr lang="en-IN" sz="2000" dirty="0">
              <a:latin typeface="Times New Roman Regular" panose="02020603050405020304" charset="0"/>
              <a:cs typeface="Times New Roman Regular" panose="02020603050405020304" charset="0"/>
            </a:endParaRPr>
          </a:p>
          <a:p>
            <a:pPr algn="just">
              <a:lnSpc>
                <a:spcPct val="150000"/>
              </a:lnSpc>
              <a:buFont typeface="Wingdings" panose="05000000000000000000" pitchFamily="2" charset="2"/>
              <a:buChar char="Ø"/>
            </a:pPr>
            <a:r>
              <a:rPr lang="en-IN" sz="2000" dirty="0">
                <a:latin typeface="Times New Roman Regular" panose="02020603050405020304" charset="0"/>
                <a:cs typeface="Times New Roman Regular" panose="02020603050405020304" charset="0"/>
              </a:rPr>
              <a:t>In its early stages, Alzheimer's disease is </a:t>
            </a:r>
            <a:r>
              <a:rPr lang="en-IN" sz="2000" dirty="0">
                <a:solidFill>
                  <a:srgbClr val="FF0000"/>
                </a:solidFill>
                <a:latin typeface="Times New Roman Regular" panose="02020603050405020304" charset="0"/>
                <a:cs typeface="Times New Roman Regular" panose="02020603050405020304" charset="0"/>
              </a:rPr>
              <a:t>hard to predict</a:t>
            </a:r>
            <a:r>
              <a:rPr lang="en-IN" sz="2000" dirty="0">
                <a:latin typeface="Times New Roman Regular" panose="02020603050405020304" charset="0"/>
                <a:cs typeface="Times New Roman Regular" panose="02020603050405020304" charset="0"/>
              </a:rPr>
              <a:t>.A treatment given at an early stage of AD is more effective, and it causes fewer minor damage than a treatment done at a later stage.</a:t>
            </a:r>
            <a:endParaRPr lang="en-IN" sz="2000" dirty="0">
              <a:latin typeface="Times New Roman Regular" panose="02020603050405020304" charset="0"/>
              <a:cs typeface="Times New Roman Regular" panose="02020603050405020304" charset="0"/>
            </a:endParaRPr>
          </a:p>
        </p:txBody>
      </p:sp>
      <p:pic>
        <p:nvPicPr>
          <p:cNvPr id="2097153" name="Picture 5"/>
          <p:cNvPicPr>
            <a:picLocks noChangeAspect="1"/>
          </p:cNvPicPr>
          <p:nvPr/>
        </p:nvPicPr>
        <p:blipFill>
          <a:blip r:embed="rId1"/>
          <a:stretch>
            <a:fillRect/>
          </a:stretch>
        </p:blipFill>
        <p:spPr>
          <a:xfrm>
            <a:off x="0" y="0"/>
            <a:ext cx="12192000" cy="11887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sz="3200" dirty="0" smtClean="0">
                <a:solidFill>
                  <a:schemeClr val="tx1"/>
                </a:solidFill>
                <a:latin typeface="Times New Roman Regular" panose="02020603050405020304" charset="0"/>
                <a:cs typeface="Times New Roman Regular" panose="02020603050405020304" charset="0"/>
                <a:sym typeface="+mn-ea"/>
              </a:rPr>
            </a:br>
            <a:br>
              <a:rPr lang="en-US" sz="3200" dirty="0" smtClean="0">
                <a:solidFill>
                  <a:schemeClr val="tx1"/>
                </a:solidFill>
                <a:latin typeface="Times New Roman Regular" panose="02020603050405020304" charset="0"/>
                <a:cs typeface="Times New Roman Regular" panose="02020603050405020304" charset="0"/>
                <a:sym typeface="+mn-ea"/>
              </a:rPr>
            </a:br>
            <a:r>
              <a:rPr lang="en-US" sz="3200" dirty="0" smtClean="0">
                <a:solidFill>
                  <a:schemeClr val="tx1"/>
                </a:solidFill>
                <a:latin typeface="Times New Roman Regular" panose="02020603050405020304" charset="0"/>
                <a:cs typeface="Times New Roman Regular" panose="02020603050405020304" charset="0"/>
                <a:sym typeface="+mn-ea"/>
              </a:rPr>
              <a:t>EXISTING SYSTEM </a:t>
            </a:r>
            <a:br>
              <a:rPr lang="en-US" sz="3200" dirty="0" smtClean="0">
                <a:solidFill>
                  <a:schemeClr val="tx1"/>
                </a:solidFill>
                <a:latin typeface="Times New Roman Regular" panose="02020603050405020304" charset="0"/>
                <a:cs typeface="Times New Roman Regular" panose="02020603050405020304" charset="0"/>
              </a:rPr>
            </a:br>
            <a:endParaRPr lang="en-US" sz="3200" dirty="0" smtClean="0">
              <a:solidFill>
                <a:schemeClr val="tx1"/>
              </a:solidFill>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normAutofit/>
          </a:bodyPr>
          <a:p>
            <a:pPr algn="just"/>
            <a:r>
              <a:rPr lang="en-US" sz="2400" dirty="0">
                <a:latin typeface="Times New Roman Regular" panose="02020603050405020304" charset="0"/>
                <a:cs typeface="Times New Roman Regular" panose="02020603050405020304" charset="0"/>
                <a:sym typeface="+mn-ea"/>
              </a:rPr>
              <a:t>Over the years, several researchers have used different approaches to diagnose Alzheimer's Disease. All researchers of this domain focus on monitoring a patient's health change, clinical progression of disease, and reaction to the therapy. It is most challenging for them to find relevant bio-markers that represent AD and MCI well.Their goal is not only to diagnose this disease at an early stage, but also identify which people are most likely to develop AD. </a:t>
            </a:r>
            <a:r>
              <a:rPr lang="en-US" sz="2400" dirty="0">
                <a:solidFill>
                  <a:srgbClr val="FF0000"/>
                </a:solidFill>
                <a:latin typeface="Times New Roman Regular" panose="02020603050405020304" charset="0"/>
                <a:cs typeface="Times New Roman Regular" panose="02020603050405020304" charset="0"/>
                <a:sym typeface="+mn-ea"/>
              </a:rPr>
              <a:t>Magnetic Resonance Imaging</a:t>
            </a:r>
            <a:r>
              <a:rPr lang="en-US" sz="2400" dirty="0">
                <a:latin typeface="Times New Roman Regular" panose="02020603050405020304" charset="0"/>
                <a:cs typeface="Times New Roman Regular" panose="02020603050405020304" charset="0"/>
                <a:sym typeface="+mn-ea"/>
              </a:rPr>
              <a:t> (MRI) is a non_x0002_invasive medical tool that physicians use to diagnose patient disease or health conditions.</a:t>
            </a:r>
            <a:endParaRPr lang="en-US" sz="2400" dirty="0">
              <a:latin typeface="Times New Roman Regular" panose="02020603050405020304" charset="0"/>
              <a:cs typeface="Times New Roman Regular" panose="02020603050405020304" charset="0"/>
            </a:endParaRPr>
          </a:p>
          <a:p>
            <a:pPr algn="just"/>
            <a:endParaRPr lang="en-US" sz="2400" dirty="0">
              <a:latin typeface="Times New Roman Regular" panose="02020603050405020304" charset="0"/>
              <a:cs typeface="Times New Roman Regular" panose="02020603050405020304" charset="0"/>
            </a:endParaRPr>
          </a:p>
        </p:txBody>
      </p:sp>
      <p:pic>
        <p:nvPicPr>
          <p:cNvPr id="2097153" name="Picture 5"/>
          <p:cNvPicPr>
            <a:picLocks noChangeAspect="1"/>
          </p:cNvPicPr>
          <p:nvPr/>
        </p:nvPicPr>
        <p:blipFill>
          <a:blip r:embed="rId1"/>
          <a:stretch>
            <a:fillRect/>
          </a:stretch>
        </p:blipFill>
        <p:spPr>
          <a:xfrm>
            <a:off x="0" y="0"/>
            <a:ext cx="12192000" cy="11887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just"/>
            <a:r>
              <a:rPr lang="en-US" sz="2400">
                <a:latin typeface="Times New Roman Regular" panose="02020603050405020304" charset="0"/>
                <a:cs typeface="Times New Roman Regular" panose="02020603050405020304" charset="0"/>
                <a:sym typeface="+mn-ea"/>
              </a:rPr>
              <a:t>The MRI techniques generally include a powerful magnetic field, radiofrequency pulses, and a computer to produce detailed pictures of all internal body structures. </a:t>
            </a:r>
            <a:endParaRPr lang="en-US" sz="2400">
              <a:latin typeface="Times New Roman Regular" panose="02020603050405020304" charset="0"/>
              <a:cs typeface="Times New Roman Regular" panose="02020603050405020304" charset="0"/>
            </a:endParaRPr>
          </a:p>
          <a:p>
            <a:pPr algn="just"/>
            <a:r>
              <a:rPr lang="en-US" sz="2400">
                <a:latin typeface="Times New Roman Regular" panose="02020603050405020304" charset="0"/>
                <a:cs typeface="Times New Roman Regular" panose="02020603050405020304" charset="0"/>
                <a:sym typeface="+mn-ea"/>
              </a:rPr>
              <a:t>Individual or combined structural MRI biomarkers such as shape and texture of the hippocampus, cortical measurements, and volume measurements are used as biomarkers for the multiclass classification of AD, mild cognitive impairment (MCI).</a:t>
            </a:r>
            <a:endParaRPr lang="en-US" sz="2400">
              <a:latin typeface="Times New Roman Regular" panose="02020603050405020304" charset="0"/>
              <a:cs typeface="Times New Roman Regular" panose="02020603050405020304" charset="0"/>
            </a:endParaRPr>
          </a:p>
          <a:p>
            <a:pPr algn="just"/>
            <a:endParaRPr lang="en-US" sz="2400">
              <a:latin typeface="Times New Roman Regular" panose="02020603050405020304" charset="0"/>
              <a:cs typeface="Times New Roman Regular" panose="02020603050405020304" charset="0"/>
            </a:endParaRPr>
          </a:p>
        </p:txBody>
      </p:sp>
      <p:pic>
        <p:nvPicPr>
          <p:cNvPr id="2097153" name="Picture 5"/>
          <p:cNvPicPr>
            <a:picLocks noChangeAspect="1"/>
          </p:cNvPicPr>
          <p:nvPr/>
        </p:nvPicPr>
        <p:blipFill>
          <a:blip r:embed="rId1"/>
          <a:stretch>
            <a:fillRect/>
          </a:stretch>
        </p:blipFill>
        <p:spPr>
          <a:xfrm>
            <a:off x="0" y="0"/>
            <a:ext cx="12192000" cy="11887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677545" y="1261745"/>
            <a:ext cx="8596630" cy="668655"/>
          </a:xfrm>
        </p:spPr>
        <p:txBody>
          <a:bodyPr>
            <a:normAutofit fontScale="90000"/>
          </a:bodyPr>
          <a:lstStyle/>
          <a:p>
            <a:br>
              <a:rPr lang="en-US">
                <a:solidFill>
                  <a:schemeClr val="tx1"/>
                </a:solidFill>
              </a:rPr>
            </a:br>
            <a:r>
              <a:rPr lang="en-US">
                <a:solidFill>
                  <a:schemeClr val="tx1"/>
                </a:solidFill>
                <a:latin typeface="Times New Roman Regular" panose="02020603050405020304" charset="0"/>
                <a:cs typeface="Times New Roman Regular" panose="02020603050405020304" charset="0"/>
              </a:rPr>
              <a:t>PROPOSED SYSTEM</a:t>
            </a:r>
            <a:endParaRPr lang="en-US">
              <a:solidFill>
                <a:schemeClr val="tx1"/>
              </a:solidFill>
              <a:latin typeface="Times New Roman Regular" panose="02020603050405020304" charset="0"/>
              <a:cs typeface="Times New Roman Regular" panose="02020603050405020304" charset="0"/>
            </a:endParaRPr>
          </a:p>
        </p:txBody>
      </p:sp>
      <p:sp>
        <p:nvSpPr>
          <p:cNvPr id="1048607" name="Content Placeholder 2"/>
          <p:cNvSpPr>
            <a:spLocks noGrp="1"/>
          </p:cNvSpPr>
          <p:nvPr>
            <p:ph idx="1"/>
          </p:nvPr>
        </p:nvSpPr>
        <p:spPr>
          <a:xfrm>
            <a:off x="677545" y="2298065"/>
            <a:ext cx="8596630" cy="4050665"/>
          </a:xfrm>
        </p:spPr>
        <p:txBody>
          <a:bodyPr/>
          <a:lstStyle/>
          <a:p>
            <a:endParaRPr lang="en-US" sz="2000"/>
          </a:p>
          <a:p>
            <a:pPr algn="just"/>
            <a:r>
              <a:rPr lang="en-US" sz="2400">
                <a:latin typeface="Times New Roman Regular" panose="02020603050405020304" charset="0"/>
                <a:cs typeface="Times New Roman Regular" panose="02020603050405020304" charset="0"/>
              </a:rPr>
              <a:t>In proposed system we come with a deep learning techniques.</a:t>
            </a:r>
            <a:endParaRPr lang="en-US" sz="2400">
              <a:latin typeface="Times New Roman Regular" panose="02020603050405020304" charset="0"/>
              <a:cs typeface="Times New Roman Regular" panose="02020603050405020304" charset="0"/>
            </a:endParaRPr>
          </a:p>
          <a:p>
            <a:pPr algn="just"/>
            <a:r>
              <a:rPr lang="en-US" sz="2400">
                <a:latin typeface="Times New Roman Regular" panose="02020603050405020304" charset="0"/>
                <a:cs typeface="Times New Roman Regular" panose="02020603050405020304" charset="0"/>
              </a:rPr>
              <a:t>Deep Learning is known to be learning a hierarchical set of representations such that it learns low mid and high-level features. </a:t>
            </a:r>
            <a:endParaRPr lang="en-US" sz="2400">
              <a:latin typeface="Times New Roman Regular" panose="02020603050405020304" charset="0"/>
              <a:cs typeface="Times New Roman Regular" panose="02020603050405020304" charset="0"/>
            </a:endParaRPr>
          </a:p>
          <a:p>
            <a:pPr algn="just"/>
            <a:r>
              <a:rPr lang="en-US" sz="2400">
                <a:latin typeface="Times New Roman Regular" panose="02020603050405020304" charset="0"/>
                <a:cs typeface="Times New Roman Regular" panose="02020603050405020304" charset="0"/>
              </a:rPr>
              <a:t>Deep neural networks can adapt to more complex data sets.</a:t>
            </a:r>
            <a:endParaRPr lang="en-US" sz="2400">
              <a:latin typeface="Times New Roman Regular" panose="02020603050405020304" charset="0"/>
              <a:cs typeface="Times New Roman Regular" panose="02020603050405020304" charset="0"/>
            </a:endParaRPr>
          </a:p>
          <a:p>
            <a:pPr algn="just"/>
            <a:r>
              <a:rPr lang="en-US" sz="2400" dirty="0">
                <a:latin typeface="Times New Roman Regular" panose="02020603050405020304" charset="0"/>
                <a:cs typeface="Times New Roman Regular" panose="02020603050405020304" charset="0"/>
                <a:sym typeface="+mn-ea"/>
              </a:rPr>
              <a:t>Different algorithms use Deep Learning's fundamental expertise and use diverse datasets to train and test these algorithms. </a:t>
            </a:r>
            <a:endParaRPr lang="en-US" sz="2400" dirty="0">
              <a:latin typeface="Times New Roman Regular" panose="02020603050405020304" charset="0"/>
              <a:cs typeface="Times New Roman Regular" panose="02020603050405020304" charset="0"/>
              <a:sym typeface="+mn-ea"/>
            </a:endParaRPr>
          </a:p>
          <a:p>
            <a:pPr algn="just"/>
            <a:endParaRPr lang="en-US" sz="2400" dirty="0">
              <a:latin typeface="Times New Roman Regular" panose="02020603050405020304" charset="0"/>
              <a:cs typeface="Times New Roman Regular" panose="02020603050405020304" charset="0"/>
              <a:sym typeface="+mn-ea"/>
            </a:endParaRPr>
          </a:p>
        </p:txBody>
      </p:sp>
      <p:pic>
        <p:nvPicPr>
          <p:cNvPr id="2097159" name="Picture 3"/>
          <p:cNvPicPr>
            <a:picLocks noChangeAspect="1"/>
          </p:cNvPicPr>
          <p:nvPr/>
        </p:nvPicPr>
        <p:blipFill>
          <a:blip r:embed="rId1"/>
          <a:stretch>
            <a:fillRect/>
          </a:stretch>
        </p:blipFill>
        <p:spPr>
          <a:xfrm>
            <a:off x="0" y="0"/>
            <a:ext cx="12192000" cy="12618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endParaRPr lang="en-US"/>
          </a:p>
        </p:txBody>
      </p:sp>
      <p:sp>
        <p:nvSpPr>
          <p:cNvPr id="1048609" name="Content Placeholder 2"/>
          <p:cNvSpPr>
            <a:spLocks noGrp="1"/>
          </p:cNvSpPr>
          <p:nvPr>
            <p:ph idx="1"/>
          </p:nvPr>
        </p:nvSpPr>
        <p:spPr/>
        <p:txBody>
          <a:bodyPr>
            <a:noAutofit/>
          </a:bodyPr>
          <a:lstStyle/>
          <a:p>
            <a:pPr algn="just"/>
            <a:r>
              <a:rPr lang="en-US" sz="2400" dirty="0">
                <a:latin typeface="Times New Roman Regular" panose="02020603050405020304" charset="0"/>
                <a:cs typeface="Times New Roman Regular" panose="02020603050405020304" charset="0"/>
                <a:sym typeface="+mn-ea"/>
              </a:rPr>
              <a:t>Like neurons in humans, deep learning has layers that help the model or algorithm learn and process the data. </a:t>
            </a:r>
            <a:endParaRPr lang="en-US" sz="2400" dirty="0">
              <a:latin typeface="Times New Roman Regular" panose="02020603050405020304" charset="0"/>
              <a:cs typeface="Times New Roman Regular" panose="02020603050405020304" charset="0"/>
              <a:sym typeface="+mn-ea"/>
            </a:endParaRPr>
          </a:p>
          <a:p>
            <a:pPr algn="just"/>
            <a:r>
              <a:rPr lang="en-US" sz="2400" dirty="0">
                <a:latin typeface="Times New Roman Regular" panose="02020603050405020304" charset="0"/>
                <a:cs typeface="Times New Roman Regular" panose="02020603050405020304" charset="0"/>
                <a:sym typeface="+mn-ea"/>
              </a:rPr>
              <a:t>These layers process the data given to them as the input and learn by processing the input while travelling through the layers. </a:t>
            </a:r>
            <a:endParaRPr lang="en-US" sz="2400" dirty="0">
              <a:latin typeface="Times New Roman Regular" panose="02020603050405020304" charset="0"/>
              <a:cs typeface="Times New Roman Regular" panose="02020603050405020304" charset="0"/>
              <a:sym typeface="+mn-ea"/>
            </a:endParaRPr>
          </a:p>
          <a:p>
            <a:pPr algn="just"/>
            <a:r>
              <a:rPr lang="en-US" sz="2400" dirty="0">
                <a:latin typeface="Times New Roman Regular" panose="02020603050405020304" charset="0"/>
                <a:cs typeface="Times New Roman Regular" panose="02020603050405020304" charset="0"/>
                <a:sym typeface="+mn-ea"/>
              </a:rPr>
              <a:t>When it passes out the last layer, an activation function is applied at last, and finally, we get the predicted output from the deep learning model. </a:t>
            </a:r>
            <a:endParaRPr lang="en-US" sz="2400" dirty="0">
              <a:latin typeface="Times New Roman Regular" panose="02020603050405020304" charset="0"/>
              <a:cs typeface="Times New Roman Regular" panose="02020603050405020304" charset="0"/>
              <a:sym typeface="+mn-ea"/>
            </a:endParaRPr>
          </a:p>
          <a:p>
            <a:pPr algn="just"/>
            <a:r>
              <a:rPr lang="en-US" sz="2400" dirty="0">
                <a:latin typeface="Times New Roman Regular" panose="02020603050405020304" charset="0"/>
                <a:cs typeface="Times New Roman Regular" panose="02020603050405020304" charset="0"/>
                <a:sym typeface="+mn-ea"/>
              </a:rPr>
              <a:t>This gives us the training accuracy, and then when we take another similar type of dataset, we can predict or detect from the learned deep learning model whatsoever we want.</a:t>
            </a:r>
            <a:endParaRPr lang="en-US" sz="2400">
              <a:latin typeface="Times New Roman Regular" panose="02020603050405020304" charset="0"/>
              <a:cs typeface="Times New Roman Regular" panose="02020603050405020304" charset="0"/>
            </a:endParaRPr>
          </a:p>
          <a:p>
            <a:pPr algn="just"/>
            <a:endParaRPr lang="en-US" sz="2400">
              <a:latin typeface="Times New Roman Regular" panose="02020603050405020304" charset="0"/>
              <a:cs typeface="Times New Roman Regular" panose="02020603050405020304" charset="0"/>
            </a:endParaRPr>
          </a:p>
        </p:txBody>
      </p:sp>
      <p:pic>
        <p:nvPicPr>
          <p:cNvPr id="2097160" name="Picture 3"/>
          <p:cNvPicPr>
            <a:picLocks noChangeAspect="1"/>
          </p:cNvPicPr>
          <p:nvPr/>
        </p:nvPicPr>
        <p:blipFill>
          <a:blip r:embed="rId1"/>
          <a:stretch>
            <a:fillRect/>
          </a:stretch>
        </p:blipFill>
        <p:spPr>
          <a:xfrm>
            <a:off x="0" y="0"/>
            <a:ext cx="12192000" cy="12618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3"/>
          <p:cNvSpPr>
            <a:spLocks noGrp="1"/>
          </p:cNvSpPr>
          <p:nvPr>
            <p:ph type="title"/>
          </p:nvPr>
        </p:nvSpPr>
        <p:spPr>
          <a:xfrm>
            <a:off x="677334" y="1411104"/>
            <a:ext cx="8596668" cy="1320800"/>
          </a:xfrm>
        </p:spPr>
        <p:txBody>
          <a:bodyPr/>
          <a:lstStyle/>
          <a:p>
            <a:r>
              <a:rPr lang="en-GB" b="1" dirty="0">
                <a:solidFill>
                  <a:schemeClr val="tx1"/>
                </a:solidFill>
                <a:latin typeface="Times New Roman Bold" panose="02020603050405020304" charset="0"/>
                <a:cs typeface="Times New Roman Bold" panose="02020603050405020304" charset="0"/>
              </a:rPr>
              <a:t>SOFTWARE AND HARDWARE REQUIREMENTS</a:t>
            </a:r>
            <a:endParaRPr lang="en-IN" b="1" dirty="0">
              <a:solidFill>
                <a:schemeClr val="tx1"/>
              </a:solidFill>
              <a:latin typeface="Times New Roman Bold" panose="02020603050405020304" charset="0"/>
              <a:cs typeface="Times New Roman Bold" panose="02020603050405020304" charset="0"/>
            </a:endParaRPr>
          </a:p>
        </p:txBody>
      </p:sp>
      <p:sp>
        <p:nvSpPr>
          <p:cNvPr id="1048617" name="Content Placeholder 4"/>
          <p:cNvSpPr>
            <a:spLocks noGrp="1"/>
          </p:cNvSpPr>
          <p:nvPr>
            <p:ph sz="half" idx="1"/>
          </p:nvPr>
        </p:nvSpPr>
        <p:spPr>
          <a:xfrm>
            <a:off x="716523" y="2977228"/>
            <a:ext cx="4652311" cy="3880772"/>
          </a:xfrm>
        </p:spPr>
        <p:txBody>
          <a:bodyPr/>
          <a:lstStyle/>
          <a:p>
            <a:r>
              <a:rPr lang="en-GB" sz="2000" dirty="0">
                <a:latin typeface="Times New Roman Regular" panose="02020603050405020304" charset="0"/>
                <a:cs typeface="Times New Roman Regular" panose="02020603050405020304" charset="0"/>
              </a:rPr>
              <a:t>SOFTWARE REQUIREMENTS</a:t>
            </a:r>
            <a:endParaRPr lang="en-GB" dirty="0">
              <a:latin typeface="Times New Roman Regular" panose="02020603050405020304" charset="0"/>
              <a:cs typeface="Times New Roman Regular" panose="02020603050405020304" charset="0"/>
            </a:endParaRPr>
          </a:p>
          <a:p>
            <a:pPr marL="400050" indent="-400050">
              <a:buFont typeface="+mj-lt"/>
              <a:buAutoNum type="romanUcPeriod"/>
            </a:pPr>
            <a:r>
              <a:rPr lang="en-US" sz="2000" dirty="0">
                <a:latin typeface="Times New Roman Regular" panose="02020603050405020304" charset="0"/>
                <a:cs typeface="Times New Roman Regular" panose="02020603050405020304" charset="0"/>
              </a:rPr>
              <a:t>OS: Windows/Mac/Linux</a:t>
            </a:r>
            <a:endParaRPr lang="en-US" sz="2000" dirty="0">
              <a:latin typeface="Times New Roman Regular" panose="02020603050405020304" charset="0"/>
              <a:cs typeface="Times New Roman Regular" panose="02020603050405020304" charset="0"/>
            </a:endParaRPr>
          </a:p>
          <a:p>
            <a:pPr marL="400050" indent="-400050">
              <a:buFont typeface="+mj-lt"/>
              <a:buAutoNum type="romanUcPeriod"/>
            </a:pPr>
            <a:r>
              <a:rPr lang="en-US" sz="2000" dirty="0">
                <a:latin typeface="Times New Roman Regular" panose="02020603050405020304" charset="0"/>
                <a:cs typeface="Times New Roman Regular" panose="02020603050405020304" charset="0"/>
              </a:rPr>
              <a:t>Platforms: Anaconda/Jupyter Notebook,Google Colab</a:t>
            </a:r>
            <a:endParaRPr lang="en-US" sz="2000" dirty="0">
              <a:latin typeface="Times New Roman Regular" panose="02020603050405020304" charset="0"/>
              <a:cs typeface="Times New Roman Regular" panose="02020603050405020304" charset="0"/>
            </a:endParaRPr>
          </a:p>
          <a:p>
            <a:pPr marL="400050" indent="-400050">
              <a:buFont typeface="+mj-lt"/>
              <a:buAutoNum type="romanUcPeriod"/>
            </a:pPr>
            <a:r>
              <a:rPr lang="en-US" sz="2000" dirty="0">
                <a:latin typeface="Times New Roman Regular" panose="02020603050405020304" charset="0"/>
                <a:cs typeface="Times New Roman Regular" panose="02020603050405020304" charset="0"/>
              </a:rPr>
              <a:t>Software: Python 3.7</a:t>
            </a:r>
            <a:endParaRPr lang="en-US" sz="2000" dirty="0">
              <a:latin typeface="Times New Roman Regular" panose="02020603050405020304" charset="0"/>
              <a:cs typeface="Times New Roman Regular" panose="02020603050405020304" charset="0"/>
            </a:endParaRPr>
          </a:p>
          <a:p>
            <a:pPr marL="400050" indent="-400050">
              <a:buFont typeface="+mj-lt"/>
              <a:buAutoNum type="romanUcPeriod"/>
            </a:pPr>
            <a:r>
              <a:rPr lang="en-US" sz="2000" dirty="0">
                <a:latin typeface="Times New Roman Regular" panose="02020603050405020304" charset="0"/>
                <a:cs typeface="Times New Roman Regular" panose="02020603050405020304" charset="0"/>
              </a:rPr>
              <a:t>Packages: pandas, seaborn, matplotlib, NumPy, TensorFlow, keras</a:t>
            </a:r>
            <a:endParaRPr lang="en-US" sz="2000" dirty="0">
              <a:latin typeface="Times New Roman Regular" panose="02020603050405020304" charset="0"/>
              <a:cs typeface="Times New Roman Regular" panose="02020603050405020304" charset="0"/>
            </a:endParaRPr>
          </a:p>
          <a:p>
            <a:pPr marL="400050" indent="-400050">
              <a:buFont typeface="+mj-lt"/>
              <a:buAutoNum type="romanUcPeriod"/>
            </a:pPr>
            <a:endParaRPr lang="en-US" sz="2000" dirty="0">
              <a:latin typeface="Times New Roman Regular" panose="02020603050405020304" charset="0"/>
              <a:cs typeface="Times New Roman Regular" panose="02020603050405020304" charset="0"/>
            </a:endParaRPr>
          </a:p>
        </p:txBody>
      </p:sp>
      <p:sp>
        <p:nvSpPr>
          <p:cNvPr id="1048618" name="Content Placeholder 5"/>
          <p:cNvSpPr>
            <a:spLocks noGrp="1"/>
          </p:cNvSpPr>
          <p:nvPr>
            <p:ph sz="half" idx="2"/>
          </p:nvPr>
        </p:nvSpPr>
        <p:spPr>
          <a:xfrm>
            <a:off x="5656217" y="2977227"/>
            <a:ext cx="3984171" cy="3880773"/>
          </a:xfrm>
        </p:spPr>
        <p:txBody>
          <a:bodyPr/>
          <a:lstStyle/>
          <a:p>
            <a:r>
              <a:rPr lang="en-GB" sz="2000" dirty="0">
                <a:latin typeface="Times New Roman Regular" panose="02020603050405020304" charset="0"/>
                <a:cs typeface="Times New Roman Regular" panose="02020603050405020304" charset="0"/>
              </a:rPr>
              <a:t>HARDWARE REQUIREMENTS</a:t>
            </a:r>
            <a:endParaRPr lang="en-IN" dirty="0">
              <a:latin typeface="Times New Roman Regular" panose="02020603050405020304" charset="0"/>
              <a:cs typeface="Times New Roman Regular" panose="02020603050405020304" charset="0"/>
            </a:endParaRPr>
          </a:p>
          <a:p>
            <a:pPr marL="400050" indent="-400050">
              <a:buFont typeface="+mj-lt"/>
              <a:buAutoNum type="romanUcPeriod"/>
            </a:pPr>
            <a:r>
              <a:rPr lang="en-GB" sz="2000" dirty="0">
                <a:latin typeface="Times New Roman Regular" panose="02020603050405020304" charset="0"/>
                <a:cs typeface="Times New Roman Regular" panose="02020603050405020304" charset="0"/>
              </a:rPr>
              <a:t> </a:t>
            </a:r>
            <a:r>
              <a:rPr lang="en-US" altLang="en-GB" sz="2000" dirty="0">
                <a:latin typeface="Times New Roman Regular" panose="02020603050405020304" charset="0"/>
                <a:cs typeface="Times New Roman Regular" panose="02020603050405020304" charset="0"/>
              </a:rPr>
              <a:t>R</a:t>
            </a:r>
            <a:r>
              <a:rPr lang="en-GB" sz="2000" dirty="0">
                <a:latin typeface="Times New Roman Regular" panose="02020603050405020304" charset="0"/>
                <a:cs typeface="Times New Roman Regular" panose="02020603050405020304" charset="0"/>
              </a:rPr>
              <a:t>AM: 4GB</a:t>
            </a:r>
            <a:endParaRPr lang="en-GB" sz="2000" dirty="0">
              <a:latin typeface="Times New Roman Regular" panose="02020603050405020304" charset="0"/>
              <a:cs typeface="Times New Roman Regular" panose="02020603050405020304" charset="0"/>
            </a:endParaRPr>
          </a:p>
          <a:p>
            <a:pPr marL="400050" indent="-400050">
              <a:buFont typeface="+mj-lt"/>
              <a:buAutoNum type="romanUcPeriod"/>
            </a:pPr>
            <a:r>
              <a:rPr lang="en-US" altLang="en-IN" sz="2000" dirty="0">
                <a:latin typeface="Times New Roman Regular" panose="02020603050405020304" charset="0"/>
                <a:cs typeface="Times New Roman Regular" panose="02020603050405020304" charset="0"/>
              </a:rPr>
              <a:t>P</a:t>
            </a:r>
            <a:r>
              <a:rPr lang="en-IN" sz="2000" dirty="0">
                <a:latin typeface="Times New Roman Regular" panose="02020603050405020304" charset="0"/>
                <a:cs typeface="Times New Roman Regular" panose="02020603050405020304" charset="0"/>
              </a:rPr>
              <a:t>rocessor: Intel I5 octa-core (1.5GHz - 2.6GHz)</a:t>
            </a:r>
            <a:endParaRPr lang="en-IN" sz="2000" dirty="0">
              <a:latin typeface="Times New Roman Regular" panose="02020603050405020304" charset="0"/>
              <a:cs typeface="Times New Roman Regular" panose="02020603050405020304" charset="0"/>
            </a:endParaRPr>
          </a:p>
          <a:p>
            <a:pPr marL="400050" indent="-400050">
              <a:buFont typeface="+mj-lt"/>
              <a:buAutoNum type="romanUcPeriod"/>
            </a:pPr>
            <a:r>
              <a:rPr lang="en-IN" sz="2000" dirty="0">
                <a:latin typeface="Times New Roman Regular" panose="02020603050405020304" charset="0"/>
                <a:cs typeface="Times New Roman Regular" panose="02020603050405020304" charset="0"/>
              </a:rPr>
              <a:t>Secondary Storage: 256GB</a:t>
            </a:r>
            <a:endParaRPr lang="en-IN" sz="2000" dirty="0">
              <a:latin typeface="Times New Roman Regular" panose="02020603050405020304" charset="0"/>
              <a:cs typeface="Times New Roman Regular" panose="02020603050405020304" charset="0"/>
            </a:endParaRPr>
          </a:p>
          <a:p>
            <a:pPr marL="400050" indent="-400050">
              <a:buFont typeface="+mj-lt"/>
              <a:buAutoNum type="romanUcPeriod"/>
            </a:pPr>
            <a:r>
              <a:rPr lang="en-IN" sz="2000" dirty="0">
                <a:latin typeface="Times New Roman Regular" panose="02020603050405020304" charset="0"/>
                <a:cs typeface="Times New Roman Regular" panose="02020603050405020304" charset="0"/>
              </a:rPr>
              <a:t>Graphics card: 1650 or 1660TI</a:t>
            </a:r>
            <a:endParaRPr lang="en-IN" sz="2000" dirty="0">
              <a:latin typeface="Times New Roman Regular" panose="02020603050405020304" charset="0"/>
              <a:cs typeface="Times New Roman Regular" panose="02020603050405020304" charset="0"/>
            </a:endParaRPr>
          </a:p>
          <a:p>
            <a:pPr marL="0" indent="0">
              <a:buNone/>
            </a:pPr>
            <a:endParaRPr lang="en-IN" sz="2000" dirty="0">
              <a:latin typeface="Times New Roman Regular" panose="02020603050405020304" charset="0"/>
              <a:cs typeface="Times New Roman Regular" panose="02020603050405020304" charset="0"/>
            </a:endParaRPr>
          </a:p>
        </p:txBody>
      </p:sp>
      <p:pic>
        <p:nvPicPr>
          <p:cNvPr id="2097161" name="Picture 6"/>
          <p:cNvPicPr>
            <a:picLocks noChangeAspect="1"/>
          </p:cNvPicPr>
          <p:nvPr/>
        </p:nvPicPr>
        <p:blipFill>
          <a:blip r:embed="rId1"/>
          <a:stretch>
            <a:fillRect/>
          </a:stretch>
        </p:blipFill>
        <p:spPr>
          <a:xfrm>
            <a:off x="0" y="-22938"/>
            <a:ext cx="12192000" cy="1188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677334" y="1293223"/>
            <a:ext cx="8596668" cy="637176"/>
          </a:xfrm>
        </p:spPr>
        <p:txBody>
          <a:bodyPr>
            <a:normAutofit fontScale="90000"/>
          </a:bodyPr>
          <a:lstStyle/>
          <a:p>
            <a:r>
              <a:rPr lang="en-US" b="1" dirty="0">
                <a:solidFill>
                  <a:schemeClr val="tx1"/>
                </a:solidFill>
                <a:latin typeface="Times New Roman Bold" panose="02020603050405020304" charset="0"/>
                <a:cs typeface="Times New Roman Bold" panose="02020603050405020304" charset="0"/>
              </a:rPr>
              <a:t>SYSTEM ARCHITECTURE</a:t>
            </a:r>
            <a:endParaRPr lang="en-US" b="1" dirty="0">
              <a:solidFill>
                <a:schemeClr val="tx1"/>
              </a:solidFill>
              <a:latin typeface="Times New Roman Bold" panose="02020603050405020304" charset="0"/>
              <a:cs typeface="Times New Roman Bold" panose="02020603050405020304" charset="0"/>
            </a:endParaRPr>
          </a:p>
        </p:txBody>
      </p:sp>
      <p:pic>
        <p:nvPicPr>
          <p:cNvPr id="2097162" name="Picture 4"/>
          <p:cNvPicPr>
            <a:picLocks noChangeAspect="1"/>
          </p:cNvPicPr>
          <p:nvPr/>
        </p:nvPicPr>
        <p:blipFill>
          <a:blip r:embed="rId1"/>
          <a:stretch>
            <a:fillRect/>
          </a:stretch>
        </p:blipFill>
        <p:spPr>
          <a:xfrm>
            <a:off x="0" y="0"/>
            <a:ext cx="12192000" cy="1188720"/>
          </a:xfrm>
          <a:prstGeom prst="rect">
            <a:avLst/>
          </a:prstGeom>
        </p:spPr>
      </p:pic>
      <p:pic>
        <p:nvPicPr>
          <p:cNvPr id="2097163" name="Content Placeholder 7"/>
          <p:cNvPicPr>
            <a:picLocks noGrp="1" noChangeAspect="1"/>
          </p:cNvPicPr>
          <p:nvPr>
            <p:ph idx="1"/>
          </p:nvPr>
        </p:nvPicPr>
        <p:blipFill>
          <a:blip r:embed="rId2"/>
          <a:stretch>
            <a:fillRect/>
          </a:stretch>
        </p:blipFill>
        <p:spPr>
          <a:xfrm>
            <a:off x="1425575" y="2035810"/>
            <a:ext cx="7338060" cy="414591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9701</Words>
  <Application>WPS Presentation</Application>
  <PresentationFormat>Widescreen</PresentationFormat>
  <Paragraphs>126</Paragraphs>
  <Slides>25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25</vt:i4>
      </vt:variant>
    </vt:vector>
  </HeadingPairs>
  <TitlesOfParts>
    <vt:vector size="44" baseType="lpstr">
      <vt:lpstr>Arial</vt:lpstr>
      <vt:lpstr>SimSun</vt:lpstr>
      <vt:lpstr>Wingdings</vt:lpstr>
      <vt:lpstr>Wingdings 3</vt:lpstr>
      <vt:lpstr>Arial</vt:lpstr>
      <vt:lpstr>Times New Roman</vt:lpstr>
      <vt:lpstr>RobotoRegular</vt:lpstr>
      <vt:lpstr>Thonburi</vt:lpstr>
      <vt:lpstr>Calibri</vt:lpstr>
      <vt:lpstr>Trebuchet MS Bold</vt:lpstr>
      <vt:lpstr>Trebuchet MS</vt:lpstr>
      <vt:lpstr>Trebuchet MS Regular</vt:lpstr>
      <vt:lpstr>Times New Roman Bold</vt:lpstr>
      <vt:lpstr>Microsoft YaHei</vt:lpstr>
      <vt:lpstr>汉仪旗黑</vt:lpstr>
      <vt:lpstr>Arial Unicode MS</vt:lpstr>
      <vt:lpstr>宋体-简</vt:lpstr>
      <vt:lpstr>Times New Roman Regular</vt:lpstr>
      <vt:lpstr>Facet</vt:lpstr>
      <vt:lpstr>DETECTION OF ALZHEIMER’S DISEASE USING MAGNETIC RESONANCE IMAGES BASED ON MACHINE LEARNING METHOD</vt:lpstr>
      <vt:lpstr>                    ABSTRACT </vt:lpstr>
      <vt:lpstr>INTRODUCTION</vt:lpstr>
      <vt:lpstr>EXISTING SYSTEM  </vt:lpstr>
      <vt:lpstr>PowerPoint 演示文稿</vt:lpstr>
      <vt:lpstr> PROPOSED SYSTEM</vt:lpstr>
      <vt:lpstr>PowerPoint 演示文稿</vt:lpstr>
      <vt:lpstr>SOFTWARE AND HARDWARE REQUIREMENTS</vt:lpstr>
      <vt:lpstr>SYSTEM ARCHITECTURE</vt:lpstr>
      <vt:lpstr>SYSTEM DESIGN: Use Case Diagram: </vt:lpstr>
      <vt:lpstr>Class Diagram: </vt:lpstr>
      <vt:lpstr>Sequence Diagram: </vt:lpstr>
      <vt:lpstr>Activity Diagram:  </vt:lpstr>
      <vt:lpstr>SYSTEM IMPLEMENTATION: Modules: </vt:lpstr>
      <vt:lpstr>Algorithms:</vt:lpstr>
      <vt:lpstr>2.DenseNET169</vt:lpstr>
      <vt:lpstr>Algorithm Description:  1. VGG19 :   </vt:lpstr>
      <vt:lpstr>MaxPool layer:  The addition of a pooling layer after the convolutional layer is a common pattern used for ordering layers within a convolutional neural network that may be repeated one or more times in a given model. The pooling layer operates upon each feature map separately to create a new set of the same number of pooled feature maps. Pooling involves selecting a pooling operation, much like a filter to be applied to feature maps. The size of the pooling operation or filter is smaller than the size of the feature map; specifically, it is almost always 2×2 pixels applied with a stride of 2 pixels. This means that the pooling layer will always reduce the size of each feature map by a factor of 2, e.g., each dimension is halved, reducing the number of pixels or values in each feature map to one quarter the size.  </vt:lpstr>
      <vt:lpstr>2.DenseNET169 </vt:lpstr>
      <vt:lpstr>Result :</vt:lpstr>
      <vt:lpstr>PowerPoint 演示文稿</vt:lpstr>
      <vt:lpstr>PowerPoint 演示文稿</vt:lpstr>
      <vt:lpstr>Conclusion :</vt:lpstr>
      <vt:lpstr>FUTURE SCOPE  We can deploy this model onto a website for better practical usage. In the  future, this model can also be tested on a larger dataset. • The proposed model can help doctors diagnose Alzheimer's Disease more  effectively and can be modified to identify other neurodegenerative diseases  more automatically in the future. • It can be built into a proper user interface application so that it is easily  accessible to everyone. • It can be transferred as a tool in hospitals so that it helps the patients with Alzheimer’s disease.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dc:title>
  <dc:creator>vinayak joshi</dc:creator>
  <cp:lastModifiedBy>saivarshithgandu</cp:lastModifiedBy>
  <cp:revision>8</cp:revision>
  <dcterms:created xsi:type="dcterms:W3CDTF">2023-06-06T09:10:11Z</dcterms:created>
  <dcterms:modified xsi:type="dcterms:W3CDTF">2023-06-06T09:10:11Z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1033-4.8.1.7842</vt:lpwstr>
  </property>
  <property fmtid="{D5CDD505-2E9C-101B-9397-08002B2CF9AE}" pid="3" name="ICV">
    <vt:lpwstr>ea28f105643e494481c07a607ef1150d</vt:lpwstr>
  </property>
</Properties>
</file>