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5" r:id="rId5"/>
    <p:sldId id="290" r:id="rId6"/>
    <p:sldId id="261" r:id="rId7"/>
    <p:sldId id="262" r:id="rId8"/>
    <p:sldId id="263" r:id="rId9"/>
    <p:sldId id="274" r:id="rId10"/>
    <p:sldId id="275" r:id="rId11"/>
    <p:sldId id="276" r:id="rId12"/>
    <p:sldId id="277" r:id="rId13"/>
    <p:sldId id="278" r:id="rId14"/>
    <p:sldId id="279" r:id="rId15"/>
    <p:sldId id="280" r:id="rId16"/>
    <p:sldId id="281" r:id="rId17"/>
    <p:sldId id="292" r:id="rId18"/>
    <p:sldId id="282" r:id="rId19"/>
    <p:sldId id="283" r:id="rId20"/>
    <p:sldId id="284" r:id="rId21"/>
    <p:sldId id="285" r:id="rId22"/>
    <p:sldId id="286" r:id="rId23"/>
    <p:sldId id="287" r:id="rId24"/>
    <p:sldId id="288" r:id="rId25"/>
    <p:sldId id="273"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45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ITHHOWDEKAR03@outlook.com" userId="8cc8ab0e7e95acfe" providerId="LiveId" clId="{3EBF722C-C2C0-491B-BE81-E6D2552D0409}"/>
    <pc:docChg chg="modSld sldOrd">
      <pc:chgData name="VARSHITHHOWDEKAR03@outlook.com" userId="8cc8ab0e7e95acfe" providerId="LiveId" clId="{3EBF722C-C2C0-491B-BE81-E6D2552D0409}" dt="2023-07-15T04:36:15.063" v="1"/>
      <pc:docMkLst>
        <pc:docMk/>
      </pc:docMkLst>
      <pc:sldChg chg="ord">
        <pc:chgData name="VARSHITHHOWDEKAR03@outlook.com" userId="8cc8ab0e7e95acfe" providerId="LiveId" clId="{3EBF722C-C2C0-491B-BE81-E6D2552D0409}" dt="2023-07-15T04:36:15.063" v="1"/>
        <pc:sldMkLst>
          <pc:docMk/>
          <pc:sldMk cId="77663710" sldId="2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2AE-9737-6B43-E039-9E59683B8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16F1C-39B0-2533-D176-21045865D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89AF6-CDEB-ACFA-007B-ED81B94753CF}"/>
              </a:ext>
            </a:extLst>
          </p:cNvPr>
          <p:cNvSpPr>
            <a:spLocks noGrp="1"/>
          </p:cNvSpPr>
          <p:nvPr>
            <p:ph type="dt" sz="half" idx="10"/>
          </p:nvPr>
        </p:nvSpPr>
        <p:spPr/>
        <p:txBody>
          <a:bodyPr/>
          <a:lstStyle/>
          <a:p>
            <a:fld id="{DF531B98-7DAA-4F67-B12F-4F673C8BF44F}" type="datetimeFigureOut">
              <a:rPr lang="en-US" smtClean="0"/>
              <a:t>7/15/2023</a:t>
            </a:fld>
            <a:endParaRPr lang="en-US"/>
          </a:p>
        </p:txBody>
      </p:sp>
      <p:sp>
        <p:nvSpPr>
          <p:cNvPr id="5" name="Footer Placeholder 4">
            <a:extLst>
              <a:ext uri="{FF2B5EF4-FFF2-40B4-BE49-F238E27FC236}">
                <a16:creationId xmlns:a16="http://schemas.microsoft.com/office/drawing/2014/main" id="{9B615C1D-F70F-1E74-9E46-AF7E1E117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7A3F1-DEDC-CFE4-744A-6DC3C4BF059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28488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9977-FCD8-D4E3-40F4-29F2570DF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7D1AFF-F99D-AF45-8190-60B924B05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65F1A-53BA-6B0F-F080-B09D2BD43711}"/>
              </a:ext>
            </a:extLst>
          </p:cNvPr>
          <p:cNvSpPr>
            <a:spLocks noGrp="1"/>
          </p:cNvSpPr>
          <p:nvPr>
            <p:ph type="dt" sz="half" idx="10"/>
          </p:nvPr>
        </p:nvSpPr>
        <p:spPr/>
        <p:txBody>
          <a:bodyPr/>
          <a:lstStyle/>
          <a:p>
            <a:fld id="{DF531B98-7DAA-4F67-B12F-4F673C8BF44F}" type="datetimeFigureOut">
              <a:rPr lang="en-US" smtClean="0"/>
              <a:t>7/15/2023</a:t>
            </a:fld>
            <a:endParaRPr lang="en-US"/>
          </a:p>
        </p:txBody>
      </p:sp>
      <p:sp>
        <p:nvSpPr>
          <p:cNvPr id="5" name="Footer Placeholder 4">
            <a:extLst>
              <a:ext uri="{FF2B5EF4-FFF2-40B4-BE49-F238E27FC236}">
                <a16:creationId xmlns:a16="http://schemas.microsoft.com/office/drawing/2014/main" id="{E8F5279C-F182-F1C7-B5EF-E20B57012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61326-5FCA-EC65-33BA-52034B084BC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85421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6FBF4-ECE5-A8D3-0056-FCC4DF7AE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4275E-56AB-FDB8-7B90-74C6D2802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4EBAE-6C9C-688C-DFDD-C0945549FB21}"/>
              </a:ext>
            </a:extLst>
          </p:cNvPr>
          <p:cNvSpPr>
            <a:spLocks noGrp="1"/>
          </p:cNvSpPr>
          <p:nvPr>
            <p:ph type="dt" sz="half" idx="10"/>
          </p:nvPr>
        </p:nvSpPr>
        <p:spPr/>
        <p:txBody>
          <a:bodyPr/>
          <a:lstStyle/>
          <a:p>
            <a:fld id="{DF531B98-7DAA-4F67-B12F-4F673C8BF44F}" type="datetimeFigureOut">
              <a:rPr lang="en-US" smtClean="0"/>
              <a:t>7/15/2023</a:t>
            </a:fld>
            <a:endParaRPr lang="en-US"/>
          </a:p>
        </p:txBody>
      </p:sp>
      <p:sp>
        <p:nvSpPr>
          <p:cNvPr id="5" name="Footer Placeholder 4">
            <a:extLst>
              <a:ext uri="{FF2B5EF4-FFF2-40B4-BE49-F238E27FC236}">
                <a16:creationId xmlns:a16="http://schemas.microsoft.com/office/drawing/2014/main" id="{5760F44D-646F-2914-51A9-ED2DD3234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71AF6-A814-BDCA-018C-1C4E51EE270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46734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1127-B512-B619-4F2C-CF3372941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7F8FA-3AF1-4270-0F0A-D3AD2C1E4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C133B-609A-4518-B226-9D0A196A0324}"/>
              </a:ext>
            </a:extLst>
          </p:cNvPr>
          <p:cNvSpPr>
            <a:spLocks noGrp="1"/>
          </p:cNvSpPr>
          <p:nvPr>
            <p:ph type="dt" sz="half" idx="10"/>
          </p:nvPr>
        </p:nvSpPr>
        <p:spPr/>
        <p:txBody>
          <a:bodyPr/>
          <a:lstStyle/>
          <a:p>
            <a:fld id="{DF531B98-7DAA-4F67-B12F-4F673C8BF44F}" type="datetimeFigureOut">
              <a:rPr lang="en-US" smtClean="0"/>
              <a:t>7/15/2023</a:t>
            </a:fld>
            <a:endParaRPr lang="en-US"/>
          </a:p>
        </p:txBody>
      </p:sp>
      <p:sp>
        <p:nvSpPr>
          <p:cNvPr id="5" name="Footer Placeholder 4">
            <a:extLst>
              <a:ext uri="{FF2B5EF4-FFF2-40B4-BE49-F238E27FC236}">
                <a16:creationId xmlns:a16="http://schemas.microsoft.com/office/drawing/2014/main" id="{5F564ED1-93A2-5F04-D6F6-071C4C3A3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D35E7-584E-7AA3-63EC-9FA5F04DEBF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504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F03-A3D7-E928-9662-61E90D6AE7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A6B516-AB97-BDFC-3E20-5B7860006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F326F-491D-6A2A-DA19-A8BA83B71703}"/>
              </a:ext>
            </a:extLst>
          </p:cNvPr>
          <p:cNvSpPr>
            <a:spLocks noGrp="1"/>
          </p:cNvSpPr>
          <p:nvPr>
            <p:ph type="dt" sz="half" idx="10"/>
          </p:nvPr>
        </p:nvSpPr>
        <p:spPr/>
        <p:txBody>
          <a:bodyPr/>
          <a:lstStyle/>
          <a:p>
            <a:fld id="{DF531B98-7DAA-4F67-B12F-4F673C8BF44F}" type="datetimeFigureOut">
              <a:rPr lang="en-US" smtClean="0"/>
              <a:t>7/15/2023</a:t>
            </a:fld>
            <a:endParaRPr lang="en-US"/>
          </a:p>
        </p:txBody>
      </p:sp>
      <p:sp>
        <p:nvSpPr>
          <p:cNvPr id="5" name="Footer Placeholder 4">
            <a:extLst>
              <a:ext uri="{FF2B5EF4-FFF2-40B4-BE49-F238E27FC236}">
                <a16:creationId xmlns:a16="http://schemas.microsoft.com/office/drawing/2014/main" id="{D4494CD4-C3F2-0CEA-025E-497A565C0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17A08-68DA-18DF-31F1-BDEF63A7E08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23807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0E57-EBB4-A751-3339-3E060EF05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55130-914A-71F9-B431-0FA00523A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45BFC-E2B1-0063-8790-09C2F9537E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91CF82-C7FC-8F50-E3C7-02FA26806292}"/>
              </a:ext>
            </a:extLst>
          </p:cNvPr>
          <p:cNvSpPr>
            <a:spLocks noGrp="1"/>
          </p:cNvSpPr>
          <p:nvPr>
            <p:ph type="dt" sz="half" idx="10"/>
          </p:nvPr>
        </p:nvSpPr>
        <p:spPr/>
        <p:txBody>
          <a:bodyPr/>
          <a:lstStyle/>
          <a:p>
            <a:fld id="{DF531B98-7DAA-4F67-B12F-4F673C8BF44F}" type="datetimeFigureOut">
              <a:rPr lang="en-US" smtClean="0"/>
              <a:t>7/15/2023</a:t>
            </a:fld>
            <a:endParaRPr lang="en-US"/>
          </a:p>
        </p:txBody>
      </p:sp>
      <p:sp>
        <p:nvSpPr>
          <p:cNvPr id="6" name="Footer Placeholder 5">
            <a:extLst>
              <a:ext uri="{FF2B5EF4-FFF2-40B4-BE49-F238E27FC236}">
                <a16:creationId xmlns:a16="http://schemas.microsoft.com/office/drawing/2014/main" id="{DD102AC7-BF7A-38F0-C345-893B8C0AF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A2C4F-BF8C-8B86-89DF-0CB7B8103A12}"/>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7982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7BB-4978-041A-B3DF-8DD9F3BD71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6BCAC-D0B1-046F-FB98-D16A98B0D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6C086-063F-3EE4-F0FA-C106DFA59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1D48F-DFB5-0F4C-1B49-131BE4082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B4CBB-E08B-CC0B-DD67-CBCAB9F1A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F98FCA-785F-AE59-CF7F-C32B9A6CBCDB}"/>
              </a:ext>
            </a:extLst>
          </p:cNvPr>
          <p:cNvSpPr>
            <a:spLocks noGrp="1"/>
          </p:cNvSpPr>
          <p:nvPr>
            <p:ph type="dt" sz="half" idx="10"/>
          </p:nvPr>
        </p:nvSpPr>
        <p:spPr/>
        <p:txBody>
          <a:bodyPr/>
          <a:lstStyle/>
          <a:p>
            <a:fld id="{DF531B98-7DAA-4F67-B12F-4F673C8BF44F}" type="datetimeFigureOut">
              <a:rPr lang="en-US" smtClean="0"/>
              <a:t>7/15/2023</a:t>
            </a:fld>
            <a:endParaRPr lang="en-US"/>
          </a:p>
        </p:txBody>
      </p:sp>
      <p:sp>
        <p:nvSpPr>
          <p:cNvPr id="8" name="Footer Placeholder 7">
            <a:extLst>
              <a:ext uri="{FF2B5EF4-FFF2-40B4-BE49-F238E27FC236}">
                <a16:creationId xmlns:a16="http://schemas.microsoft.com/office/drawing/2014/main" id="{793141F4-A274-A097-4A7D-53FF6391A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9B25D-B0D5-0039-4ADA-5C1DE3B3E693}"/>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4250474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C86D-77BF-016D-E81F-8DBAB9A215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804DE-1AD5-488B-4780-E7E8404E6865}"/>
              </a:ext>
            </a:extLst>
          </p:cNvPr>
          <p:cNvSpPr>
            <a:spLocks noGrp="1"/>
          </p:cNvSpPr>
          <p:nvPr>
            <p:ph type="dt" sz="half" idx="10"/>
          </p:nvPr>
        </p:nvSpPr>
        <p:spPr/>
        <p:txBody>
          <a:bodyPr/>
          <a:lstStyle/>
          <a:p>
            <a:fld id="{DF531B98-7DAA-4F67-B12F-4F673C8BF44F}" type="datetimeFigureOut">
              <a:rPr lang="en-US" smtClean="0"/>
              <a:t>7/15/2023</a:t>
            </a:fld>
            <a:endParaRPr lang="en-US"/>
          </a:p>
        </p:txBody>
      </p:sp>
      <p:sp>
        <p:nvSpPr>
          <p:cNvPr id="4" name="Footer Placeholder 3">
            <a:extLst>
              <a:ext uri="{FF2B5EF4-FFF2-40B4-BE49-F238E27FC236}">
                <a16:creationId xmlns:a16="http://schemas.microsoft.com/office/drawing/2014/main" id="{C9BFEC74-E943-9BF6-302B-28360127B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4B939-1835-AECB-65D7-B7912327644E}"/>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1383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22032-1EC5-A2DD-AA7E-148CF0AF90E3}"/>
              </a:ext>
            </a:extLst>
          </p:cNvPr>
          <p:cNvSpPr>
            <a:spLocks noGrp="1"/>
          </p:cNvSpPr>
          <p:nvPr>
            <p:ph type="dt" sz="half" idx="10"/>
          </p:nvPr>
        </p:nvSpPr>
        <p:spPr/>
        <p:txBody>
          <a:bodyPr/>
          <a:lstStyle/>
          <a:p>
            <a:fld id="{DF531B98-7DAA-4F67-B12F-4F673C8BF44F}" type="datetimeFigureOut">
              <a:rPr lang="en-US" smtClean="0"/>
              <a:t>7/15/2023</a:t>
            </a:fld>
            <a:endParaRPr lang="en-US"/>
          </a:p>
        </p:txBody>
      </p:sp>
      <p:sp>
        <p:nvSpPr>
          <p:cNvPr id="3" name="Footer Placeholder 2">
            <a:extLst>
              <a:ext uri="{FF2B5EF4-FFF2-40B4-BE49-F238E27FC236}">
                <a16:creationId xmlns:a16="http://schemas.microsoft.com/office/drawing/2014/main" id="{86D2F879-472D-4BE3-AE87-306A319D1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4B822-257F-8033-BF7D-54F626D7F93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97446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4574-21BA-409A-0EC8-FB884D3EE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24BE7-CD61-1F48-BFE4-F770821D0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73718-7D44-BCA8-EE78-584166AA1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BBB47-17AC-8E64-1311-D5D54DC66107}"/>
              </a:ext>
            </a:extLst>
          </p:cNvPr>
          <p:cNvSpPr>
            <a:spLocks noGrp="1"/>
          </p:cNvSpPr>
          <p:nvPr>
            <p:ph type="dt" sz="half" idx="10"/>
          </p:nvPr>
        </p:nvSpPr>
        <p:spPr/>
        <p:txBody>
          <a:bodyPr/>
          <a:lstStyle/>
          <a:p>
            <a:fld id="{DF531B98-7DAA-4F67-B12F-4F673C8BF44F}" type="datetimeFigureOut">
              <a:rPr lang="en-US" smtClean="0"/>
              <a:t>7/15/2023</a:t>
            </a:fld>
            <a:endParaRPr lang="en-US"/>
          </a:p>
        </p:txBody>
      </p:sp>
      <p:sp>
        <p:nvSpPr>
          <p:cNvPr id="6" name="Footer Placeholder 5">
            <a:extLst>
              <a:ext uri="{FF2B5EF4-FFF2-40B4-BE49-F238E27FC236}">
                <a16:creationId xmlns:a16="http://schemas.microsoft.com/office/drawing/2014/main" id="{A53ED21D-31CE-4083-CBA8-1D9074FD4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5A2D5-7723-F10A-7018-BCF86FA393E5}"/>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6388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504B-5FDB-492D-1733-EC502E1F3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2E76B-9A36-E406-877A-A30F893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766CB0-DD3E-FEB4-C5D0-9C66CB058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2E45-0C71-8527-6A73-C7F6A042E3D0}"/>
              </a:ext>
            </a:extLst>
          </p:cNvPr>
          <p:cNvSpPr>
            <a:spLocks noGrp="1"/>
          </p:cNvSpPr>
          <p:nvPr>
            <p:ph type="dt" sz="half" idx="10"/>
          </p:nvPr>
        </p:nvSpPr>
        <p:spPr/>
        <p:txBody>
          <a:bodyPr/>
          <a:lstStyle/>
          <a:p>
            <a:fld id="{DF531B98-7DAA-4F67-B12F-4F673C8BF44F}" type="datetimeFigureOut">
              <a:rPr lang="en-US" smtClean="0"/>
              <a:t>7/15/2023</a:t>
            </a:fld>
            <a:endParaRPr lang="en-US"/>
          </a:p>
        </p:txBody>
      </p:sp>
      <p:sp>
        <p:nvSpPr>
          <p:cNvPr id="6" name="Footer Placeholder 5">
            <a:extLst>
              <a:ext uri="{FF2B5EF4-FFF2-40B4-BE49-F238E27FC236}">
                <a16:creationId xmlns:a16="http://schemas.microsoft.com/office/drawing/2014/main" id="{13BF5D46-E848-D6A3-A7AF-7B8A67DB9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9B121-4C38-9847-669D-B6F612EC29ED}"/>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9267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aturation sat="200000"/>
                    </a14:imgEffect>
                  </a14:imgLayer>
                </a14:imgProps>
              </a:ext>
            </a:extLst>
          </a:blip>
          <a:srcRect/>
          <a:stretch>
            <a:fillRect l="2000" t="-2000" b="8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D1D7B-9911-8424-F926-7337A3940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58377-14B2-F035-C4B2-687171F00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6A340-4C15-3DA8-90B0-092D0B9E4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t>7/15/2023</a:t>
            </a:fld>
            <a:endParaRPr lang="en-US"/>
          </a:p>
        </p:txBody>
      </p:sp>
      <p:sp>
        <p:nvSpPr>
          <p:cNvPr id="5" name="Footer Placeholder 4">
            <a:extLst>
              <a:ext uri="{FF2B5EF4-FFF2-40B4-BE49-F238E27FC236}">
                <a16:creationId xmlns:a16="http://schemas.microsoft.com/office/drawing/2014/main" id="{D65052CB-6B60-8185-45A4-17B24643F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19EDA0-99D8-C732-E4E2-B1FD4977B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t>‹#›</a:t>
            </a:fld>
            <a:endParaRPr lang="en-US"/>
          </a:p>
        </p:txBody>
      </p:sp>
    </p:spTree>
    <p:extLst>
      <p:ext uri="{BB962C8B-B14F-4D97-AF65-F5344CB8AC3E}">
        <p14:creationId xmlns:p14="http://schemas.microsoft.com/office/powerpoint/2010/main" val="1672129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478F875-956D-529E-8FC6-A67D51920776}"/>
              </a:ext>
            </a:extLst>
          </p:cNvPr>
          <p:cNvSpPr txBox="1">
            <a:spLocks/>
          </p:cNvSpPr>
          <p:nvPr/>
        </p:nvSpPr>
        <p:spPr>
          <a:xfrm>
            <a:off x="0" y="1064394"/>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67AB4BEE-3C28-90C6-CD6B-B98332CF5BA9}"/>
              </a:ext>
            </a:extLst>
          </p:cNvPr>
          <p:cNvSpPr txBox="1"/>
          <p:nvPr/>
        </p:nvSpPr>
        <p:spPr>
          <a:xfrm>
            <a:off x="3027405" y="1064394"/>
            <a:ext cx="6098058" cy="923330"/>
          </a:xfrm>
          <a:prstGeom prst="rect">
            <a:avLst/>
          </a:prstGeom>
          <a:noFill/>
        </p:spPr>
        <p:txBody>
          <a:bodyPr wrap="square">
            <a:spAutoFit/>
          </a:bodyPr>
          <a:lstStyle/>
          <a:p>
            <a:pPr algn="ctr">
              <a:buFont typeface="Arial" panose="020B0604020202020204" pitchFamily="34" charset="0"/>
              <a:buNone/>
            </a:pPr>
            <a:r>
              <a:rPr lang="en-US" sz="18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18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1800" b="1" dirty="0">
                <a:solidFill>
                  <a:srgbClr val="002060"/>
                </a:solidFill>
                <a:latin typeface="Bookman Old Style" panose="02050604050505020204" pitchFamily="18" charset="0"/>
                <a:cs typeface="Times New Roman" panose="02020603050405020304" pitchFamily="18" charset="0"/>
              </a:rPr>
              <a:t>Artificial Intelligence and Machine Learning</a:t>
            </a:r>
          </a:p>
        </p:txBody>
      </p:sp>
      <p:sp>
        <p:nvSpPr>
          <p:cNvPr id="9" name="TextBox 8">
            <a:extLst>
              <a:ext uri="{FF2B5EF4-FFF2-40B4-BE49-F238E27FC236}">
                <a16:creationId xmlns:a16="http://schemas.microsoft.com/office/drawing/2014/main" id="{DCED6E4F-0239-045F-FEFE-7CF68C1CF2A5}"/>
              </a:ext>
            </a:extLst>
          </p:cNvPr>
          <p:cNvSpPr txBox="1"/>
          <p:nvPr/>
        </p:nvSpPr>
        <p:spPr>
          <a:xfrm>
            <a:off x="664176" y="2295952"/>
            <a:ext cx="6098058" cy="369332"/>
          </a:xfrm>
          <a:prstGeom prst="rect">
            <a:avLst/>
          </a:prstGeom>
          <a:noFill/>
        </p:spPr>
        <p:txBody>
          <a:bodyPr wrap="square">
            <a:spAutoFit/>
          </a:bodyPr>
          <a:lstStyle/>
          <a:p>
            <a:r>
              <a:rPr lang="en-US" sz="1600" dirty="0">
                <a:solidFill>
                  <a:srgbClr val="7030A0"/>
                </a:solidFill>
                <a:latin typeface="Times New Roman" panose="02020603050405020304" pitchFamily="18" charset="0"/>
                <a:cs typeface="Times New Roman" panose="02020603050405020304" pitchFamily="18" charset="0"/>
              </a:rPr>
              <a:t> </a:t>
            </a:r>
            <a:r>
              <a:rPr lang="en-US" sz="1800" dirty="0">
                <a:latin typeface="Bookman Old Style" panose="02050604050505020204" pitchFamily="18" charset="0"/>
                <a:cs typeface="Times New Roman" panose="02020603050405020304" pitchFamily="18" charset="0"/>
              </a:rPr>
              <a:t>Project Guide - Prof Bhavani </a:t>
            </a:r>
            <a:endParaRPr lang="en-IN" dirty="0"/>
          </a:p>
        </p:txBody>
      </p:sp>
      <p:sp>
        <p:nvSpPr>
          <p:cNvPr id="11" name="TextBox 10">
            <a:extLst>
              <a:ext uri="{FF2B5EF4-FFF2-40B4-BE49-F238E27FC236}">
                <a16:creationId xmlns:a16="http://schemas.microsoft.com/office/drawing/2014/main" id="{A11B02BA-FB0D-A94B-A71E-F41C1E4C6A41}"/>
              </a:ext>
            </a:extLst>
          </p:cNvPr>
          <p:cNvSpPr txBox="1"/>
          <p:nvPr/>
        </p:nvSpPr>
        <p:spPr>
          <a:xfrm>
            <a:off x="735871" y="3330744"/>
            <a:ext cx="6098058" cy="369332"/>
          </a:xfrm>
          <a:prstGeom prst="rect">
            <a:avLst/>
          </a:prstGeom>
          <a:noFill/>
        </p:spPr>
        <p:txBody>
          <a:bodyPr wrap="square">
            <a:spAutoFit/>
          </a:bodyPr>
          <a:lstStyle/>
          <a:p>
            <a:r>
              <a:rPr lang="en-US" sz="1800" dirty="0">
                <a:solidFill>
                  <a:srgbClr val="000000"/>
                </a:solidFill>
                <a:latin typeface="Bookman Old Style" panose="02050604050505020204" pitchFamily="18" charset="0"/>
                <a:cs typeface="Times New Roman" panose="02020603050405020304" pitchFamily="18" charset="0"/>
              </a:rPr>
              <a:t>Batch Number : ZT14</a:t>
            </a:r>
            <a:endParaRPr lang="en-IN" dirty="0"/>
          </a:p>
        </p:txBody>
      </p:sp>
      <p:sp>
        <p:nvSpPr>
          <p:cNvPr id="13" name="TextBox 12">
            <a:extLst>
              <a:ext uri="{FF2B5EF4-FFF2-40B4-BE49-F238E27FC236}">
                <a16:creationId xmlns:a16="http://schemas.microsoft.com/office/drawing/2014/main" id="{6C54D6A8-965E-E9D7-ABC5-99A9A4B556BF}"/>
              </a:ext>
            </a:extLst>
          </p:cNvPr>
          <p:cNvSpPr txBox="1"/>
          <p:nvPr/>
        </p:nvSpPr>
        <p:spPr>
          <a:xfrm>
            <a:off x="3046971" y="6128951"/>
            <a:ext cx="6098058" cy="584775"/>
          </a:xfrm>
          <a:prstGeom prst="rect">
            <a:avLst/>
          </a:prstGeom>
          <a:noFill/>
        </p:spPr>
        <p:txBody>
          <a:bodyPr wrap="square">
            <a:spAutoFit/>
          </a:bodyPr>
          <a:lstStyle/>
          <a:p>
            <a:pPr algn="ctr">
              <a:buFont typeface="Arial" panose="020B0604020202020204" pitchFamily="34" charset="0"/>
              <a:buNone/>
            </a:pPr>
            <a:r>
              <a:rPr lang="en-US" sz="18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1400" b="1" dirty="0" err="1">
                <a:solidFill>
                  <a:srgbClr val="7030A0"/>
                </a:solidFill>
                <a:latin typeface="Bookman Old Style" panose="02050604050505020204" pitchFamily="18" charset="0"/>
                <a:cs typeface="Times New Roman" panose="02020603050405020304" pitchFamily="18" charset="0"/>
              </a:rPr>
              <a:t>Malla</a:t>
            </a:r>
            <a:r>
              <a:rPr lang="en-US" sz="1400" b="1" dirty="0">
                <a:solidFill>
                  <a:srgbClr val="7030A0"/>
                </a:solidFill>
                <a:latin typeface="Bookman Old Style" panose="02050604050505020204" pitchFamily="18" charset="0"/>
                <a:cs typeface="Times New Roman" panose="02020603050405020304" pitchFamily="18" charset="0"/>
              </a:rPr>
              <a:t> Reddy University Hyderabad.</a:t>
            </a:r>
            <a:endParaRPr lang="en-US" sz="1100" dirty="0">
              <a:latin typeface="Times New Roman" panose="02020603050405020304" pitchFamily="18" charset="0"/>
              <a:cs typeface="Times New Roman" panose="02020603050405020304" pitchFamily="18" charset="0"/>
            </a:endParaRPr>
          </a:p>
        </p:txBody>
      </p:sp>
      <p:pic>
        <p:nvPicPr>
          <p:cNvPr id="14" name="Picture 2" descr="No photo description available.">
            <a:extLst>
              <a:ext uri="{FF2B5EF4-FFF2-40B4-BE49-F238E27FC236}">
                <a16:creationId xmlns:a16="http://schemas.microsoft.com/office/drawing/2014/main" id="{68E04F78-A636-739E-0A52-B8F3189EC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75" y="4509701"/>
            <a:ext cx="1619250" cy="16192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ABB0D85-5F84-BBA8-A079-88B1EF7A19A0}"/>
              </a:ext>
            </a:extLst>
          </p:cNvPr>
          <p:cNvSpPr txBox="1"/>
          <p:nvPr/>
        </p:nvSpPr>
        <p:spPr>
          <a:xfrm>
            <a:off x="6905624" y="2295951"/>
            <a:ext cx="5018645" cy="2031325"/>
          </a:xfrm>
          <a:prstGeom prst="rect">
            <a:avLst/>
          </a:prstGeom>
          <a:noFill/>
        </p:spPr>
        <p:txBody>
          <a:bodyPr wrap="square" rtlCol="0">
            <a:spAutoFit/>
          </a:bodyPr>
          <a:lstStyle/>
          <a:p>
            <a:pPr indent="-228600" algn="just" rtl="0">
              <a:spcBef>
                <a:spcPts val="1000"/>
              </a:spcBef>
              <a:spcAft>
                <a:spcPts val="0"/>
              </a:spcAft>
            </a:pPr>
            <a:r>
              <a:rPr lang="en-IN" sz="1800" b="0" i="0" u="none" strike="noStrike" dirty="0">
                <a:solidFill>
                  <a:srgbClr val="000000"/>
                </a:solidFill>
                <a:effectLst/>
                <a:latin typeface="Bookman Old Style" panose="02050604050505020204" pitchFamily="18" charset="0"/>
              </a:rPr>
              <a:t>Batch Names &amp; Roll Numbers</a:t>
            </a:r>
            <a:endParaRPr lang="en-IN" b="0" dirty="0">
              <a:effectLst/>
              <a:latin typeface="Bookman Old Style" panose="02050604050505020204" pitchFamily="18" charset="0"/>
            </a:endParaRPr>
          </a:p>
          <a:p>
            <a:pPr marL="285750" indent="-285750" algn="just">
              <a:buFont typeface="Arial" panose="020B0604020202020204" pitchFamily="34" charset="0"/>
              <a:buChar char="•"/>
            </a:pPr>
            <a:r>
              <a:rPr lang="en-IN" dirty="0">
                <a:latin typeface="Bookman Old Style" panose="02050604050505020204" pitchFamily="18" charset="0"/>
              </a:rPr>
              <a:t>CH VARSHITH - 2111CS020620</a:t>
            </a:r>
          </a:p>
          <a:p>
            <a:pPr marL="285750" indent="-285750" algn="just">
              <a:buFont typeface="Arial" panose="020B0604020202020204" pitchFamily="34" charset="0"/>
              <a:buChar char="•"/>
            </a:pPr>
            <a:r>
              <a:rPr lang="en-IN" dirty="0">
                <a:latin typeface="Bookman Old Style" panose="02050604050505020204" pitchFamily="18" charset="0"/>
              </a:rPr>
              <a:t>H VARSHITH   - 2111CS020621</a:t>
            </a:r>
          </a:p>
          <a:p>
            <a:pPr marL="285750" indent="-285750" algn="just">
              <a:buFont typeface="Arial" panose="020B0604020202020204" pitchFamily="34" charset="0"/>
              <a:buChar char="•"/>
            </a:pPr>
            <a:r>
              <a:rPr lang="en-IN" dirty="0">
                <a:latin typeface="Bookman Old Style" panose="02050604050505020204" pitchFamily="18" charset="0"/>
              </a:rPr>
              <a:t>D VARSHITHA - 2111CS020622</a:t>
            </a:r>
          </a:p>
          <a:p>
            <a:pPr marL="285750" indent="-285750" algn="just">
              <a:buFont typeface="Arial" panose="020B0604020202020204" pitchFamily="34" charset="0"/>
              <a:buChar char="•"/>
            </a:pPr>
            <a:r>
              <a:rPr lang="en-IN" dirty="0">
                <a:latin typeface="Bookman Old Style" panose="02050604050505020204" pitchFamily="18" charset="0"/>
              </a:rPr>
              <a:t>M VARSHITHA - 2111CS020623</a:t>
            </a:r>
          </a:p>
          <a:p>
            <a:pPr marL="285750" indent="-285750" algn="just">
              <a:buFont typeface="Arial" panose="020B0604020202020204" pitchFamily="34" charset="0"/>
              <a:buChar char="•"/>
            </a:pPr>
            <a:r>
              <a:rPr lang="en-IN" dirty="0">
                <a:latin typeface="Bookman Old Style" panose="02050604050505020204" pitchFamily="18" charset="0"/>
              </a:rPr>
              <a:t>T VARSHITHA  - 2111CS020624</a:t>
            </a:r>
          </a:p>
          <a:p>
            <a:pPr marL="285750" indent="-285750" algn="just">
              <a:buFont typeface="Arial" panose="020B0604020202020204" pitchFamily="34" charset="0"/>
              <a:buChar char="•"/>
            </a:pPr>
            <a:r>
              <a:rPr lang="en-IN" dirty="0">
                <a:latin typeface="Bookman Old Style" panose="02050604050505020204" pitchFamily="18" charset="0"/>
              </a:rPr>
              <a:t>G VARUN         - 2111CS020625</a:t>
            </a:r>
          </a:p>
        </p:txBody>
      </p:sp>
    </p:spTree>
    <p:extLst>
      <p:ext uri="{BB962C8B-B14F-4D97-AF65-F5344CB8AC3E}">
        <p14:creationId xmlns:p14="http://schemas.microsoft.com/office/powerpoint/2010/main" val="16521114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92038B-343E-36F9-3CAB-C7A3F3269098}"/>
              </a:ext>
            </a:extLst>
          </p:cNvPr>
          <p:cNvSpPr>
            <a:spLocks noGrp="1"/>
          </p:cNvSpPr>
          <p:nvPr>
            <p:ph type="body" sz="half" idx="2"/>
          </p:nvPr>
        </p:nvSpPr>
        <p:spPr/>
        <p:txBody>
          <a:bodyPr/>
          <a:lstStyle/>
          <a:p>
            <a:endParaRPr lang="en-IN"/>
          </a:p>
        </p:txBody>
      </p:sp>
      <p:sp>
        <p:nvSpPr>
          <p:cNvPr id="11" name="Content Placeholder 2">
            <a:extLst>
              <a:ext uri="{FF2B5EF4-FFF2-40B4-BE49-F238E27FC236}">
                <a16:creationId xmlns:a16="http://schemas.microsoft.com/office/drawing/2014/main" id="{E4DFFE22-4D78-18D9-18F2-6B65DF7035C0}"/>
              </a:ext>
            </a:extLst>
          </p:cNvPr>
          <p:cNvSpPr txBox="1">
            <a:spLocks/>
          </p:cNvSpPr>
          <p:nvPr/>
        </p:nvSpPr>
        <p:spPr>
          <a:xfrm>
            <a:off x="0" y="1175605"/>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12" name="Text Placeholder 3">
            <a:extLst>
              <a:ext uri="{FF2B5EF4-FFF2-40B4-BE49-F238E27FC236}">
                <a16:creationId xmlns:a16="http://schemas.microsoft.com/office/drawing/2014/main" id="{BB92B68A-4E0C-F6B7-BA9C-1A37C9406BC7}"/>
              </a:ext>
            </a:extLst>
          </p:cNvPr>
          <p:cNvSpPr txBox="1">
            <a:spLocks/>
          </p:cNvSpPr>
          <p:nvPr/>
        </p:nvSpPr>
        <p:spPr>
          <a:xfrm>
            <a:off x="2805906" y="4800601"/>
            <a:ext cx="6172201"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b="1">
                <a:latin typeface="Bookman Old Style" panose="02050604050505020204" pitchFamily="18" charset="0"/>
              </a:rPr>
              <a:t>In Home webpage we have this Contact us Page which will be used to ask queries about Gym.</a:t>
            </a:r>
            <a:endParaRPr lang="en-IN" b="1" dirty="0">
              <a:latin typeface="Bookman Old Style" panose="02050604050505020204" pitchFamily="18" charset="0"/>
            </a:endParaRPr>
          </a:p>
        </p:txBody>
      </p:sp>
      <p:pic>
        <p:nvPicPr>
          <p:cNvPr id="13" name="Content Placeholder 7">
            <a:extLst>
              <a:ext uri="{FF2B5EF4-FFF2-40B4-BE49-F238E27FC236}">
                <a16:creationId xmlns:a16="http://schemas.microsoft.com/office/drawing/2014/main" id="{0B668CB1-362A-C22E-4346-89078E41D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907" y="1675917"/>
            <a:ext cx="6172200" cy="2977657"/>
          </a:xfrm>
          <a:prstGeom prst="rect">
            <a:avLst/>
          </a:prstGeom>
        </p:spPr>
      </p:pic>
    </p:spTree>
    <p:extLst>
      <p:ext uri="{BB962C8B-B14F-4D97-AF65-F5344CB8AC3E}">
        <p14:creationId xmlns:p14="http://schemas.microsoft.com/office/powerpoint/2010/main" val="2666446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CD4253-2287-B119-8281-360AF4A3E411}"/>
              </a:ext>
            </a:extLst>
          </p:cNvPr>
          <p:cNvSpPr>
            <a:spLocks noGrp="1"/>
          </p:cNvSpPr>
          <p:nvPr>
            <p:ph type="body" sz="half" idx="2"/>
          </p:nvPr>
        </p:nvSpPr>
        <p:spPr/>
        <p:txBody>
          <a:bodyPr/>
          <a:lstStyle/>
          <a:p>
            <a:endParaRPr lang="en-IN"/>
          </a:p>
        </p:txBody>
      </p:sp>
      <p:sp>
        <p:nvSpPr>
          <p:cNvPr id="7" name="Content Placeholder 6">
            <a:extLst>
              <a:ext uri="{FF2B5EF4-FFF2-40B4-BE49-F238E27FC236}">
                <a16:creationId xmlns:a16="http://schemas.microsoft.com/office/drawing/2014/main" id="{4AAE880C-83A5-73A0-DBFA-C5BB786C54BD}"/>
              </a:ext>
            </a:extLst>
          </p:cNvPr>
          <p:cNvSpPr>
            <a:spLocks noGrp="1"/>
          </p:cNvSpPr>
          <p:nvPr>
            <p:ph idx="1"/>
          </p:nvPr>
        </p:nvSpPr>
        <p:spPr/>
        <p:txBody>
          <a:bodyPr/>
          <a:lstStyle/>
          <a:p>
            <a:endParaRPr lang="en-IN"/>
          </a:p>
        </p:txBody>
      </p:sp>
      <p:sp>
        <p:nvSpPr>
          <p:cNvPr id="8" name="Content Placeholder 2">
            <a:extLst>
              <a:ext uri="{FF2B5EF4-FFF2-40B4-BE49-F238E27FC236}">
                <a16:creationId xmlns:a16="http://schemas.microsoft.com/office/drawing/2014/main" id="{3882A2AC-2BFB-2ABD-F5AD-2518AAEA8E0F}"/>
              </a:ext>
            </a:extLst>
          </p:cNvPr>
          <p:cNvSpPr txBox="1">
            <a:spLocks/>
          </p:cNvSpPr>
          <p:nvPr/>
        </p:nvSpPr>
        <p:spPr>
          <a:xfrm>
            <a:off x="0" y="1175605"/>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9" name="Text Placeholder 3">
            <a:extLst>
              <a:ext uri="{FF2B5EF4-FFF2-40B4-BE49-F238E27FC236}">
                <a16:creationId xmlns:a16="http://schemas.microsoft.com/office/drawing/2014/main" id="{3C0AA75F-3DFF-8C27-D8D3-1F073F4200FC}"/>
              </a:ext>
            </a:extLst>
          </p:cNvPr>
          <p:cNvSpPr txBox="1">
            <a:spLocks/>
          </p:cNvSpPr>
          <p:nvPr/>
        </p:nvSpPr>
        <p:spPr>
          <a:xfrm>
            <a:off x="2805906" y="4800601"/>
            <a:ext cx="6172201"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b="1">
                <a:latin typeface="Bookman Old Style" panose="02050604050505020204" pitchFamily="18" charset="0"/>
              </a:rPr>
              <a:t>This is the Admin(Gym Manager) login page that will be used into ZT14Gym management system.</a:t>
            </a:r>
            <a:endParaRPr lang="en-IN" b="1" dirty="0">
              <a:latin typeface="Bookman Old Style" panose="02050604050505020204" pitchFamily="18" charset="0"/>
            </a:endParaRPr>
          </a:p>
        </p:txBody>
      </p:sp>
      <p:pic>
        <p:nvPicPr>
          <p:cNvPr id="10" name="Content Placeholder 11">
            <a:extLst>
              <a:ext uri="{FF2B5EF4-FFF2-40B4-BE49-F238E27FC236}">
                <a16:creationId xmlns:a16="http://schemas.microsoft.com/office/drawing/2014/main" id="{B7C0B9F4-048E-0830-4D29-7899C287A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907" y="1711975"/>
            <a:ext cx="6172200" cy="2979682"/>
          </a:xfrm>
          <a:prstGeom prst="rect">
            <a:avLst/>
          </a:prstGeom>
        </p:spPr>
      </p:pic>
    </p:spTree>
    <p:extLst>
      <p:ext uri="{BB962C8B-B14F-4D97-AF65-F5344CB8AC3E}">
        <p14:creationId xmlns:p14="http://schemas.microsoft.com/office/powerpoint/2010/main" val="2043993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BA715FE-14E0-B730-51B3-61DAFF442384}"/>
              </a:ext>
            </a:extLst>
          </p:cNvPr>
          <p:cNvSpPr>
            <a:spLocks noGrp="1"/>
          </p:cNvSpPr>
          <p:nvPr>
            <p:ph type="body" sz="half" idx="2"/>
          </p:nvPr>
        </p:nvSpPr>
        <p:spPr/>
        <p:txBody>
          <a:bodyPr/>
          <a:lstStyle/>
          <a:p>
            <a:endParaRPr lang="en-IN"/>
          </a:p>
        </p:txBody>
      </p:sp>
      <p:sp>
        <p:nvSpPr>
          <p:cNvPr id="7" name="Content Placeholder 6">
            <a:extLst>
              <a:ext uri="{FF2B5EF4-FFF2-40B4-BE49-F238E27FC236}">
                <a16:creationId xmlns:a16="http://schemas.microsoft.com/office/drawing/2014/main" id="{38A21B9D-C650-F8D3-3D57-27436F7124B2}"/>
              </a:ext>
            </a:extLst>
          </p:cNvPr>
          <p:cNvSpPr>
            <a:spLocks noGrp="1"/>
          </p:cNvSpPr>
          <p:nvPr>
            <p:ph idx="1"/>
          </p:nvPr>
        </p:nvSpPr>
        <p:spPr/>
        <p:txBody>
          <a:bodyPr/>
          <a:lstStyle/>
          <a:p>
            <a:endParaRPr lang="en-IN"/>
          </a:p>
        </p:txBody>
      </p:sp>
      <p:sp>
        <p:nvSpPr>
          <p:cNvPr id="9" name="Content Placeholder 2">
            <a:extLst>
              <a:ext uri="{FF2B5EF4-FFF2-40B4-BE49-F238E27FC236}">
                <a16:creationId xmlns:a16="http://schemas.microsoft.com/office/drawing/2014/main" id="{73F9C916-36A2-147C-A590-45CAEAF7DFBE}"/>
              </a:ext>
            </a:extLst>
          </p:cNvPr>
          <p:cNvSpPr txBox="1">
            <a:spLocks/>
          </p:cNvSpPr>
          <p:nvPr/>
        </p:nvSpPr>
        <p:spPr>
          <a:xfrm>
            <a:off x="0" y="1175605"/>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10" name="Text Placeholder 3">
            <a:extLst>
              <a:ext uri="{FF2B5EF4-FFF2-40B4-BE49-F238E27FC236}">
                <a16:creationId xmlns:a16="http://schemas.microsoft.com/office/drawing/2014/main" id="{1C4F69CF-208F-2972-7043-7961256FC86D}"/>
              </a:ext>
            </a:extLst>
          </p:cNvPr>
          <p:cNvSpPr txBox="1">
            <a:spLocks/>
          </p:cNvSpPr>
          <p:nvPr/>
        </p:nvSpPr>
        <p:spPr>
          <a:xfrm>
            <a:off x="2805906" y="4800601"/>
            <a:ext cx="6172201"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b="1">
                <a:latin typeface="Bookman Old Style" panose="02050604050505020204" pitchFamily="18" charset="0"/>
              </a:rPr>
              <a:t>After logging in into the Gym Management System, the admin will enter into the Gym management system Home page.</a:t>
            </a:r>
            <a:endParaRPr lang="en-IN" b="1" dirty="0">
              <a:latin typeface="Bookman Old Style" panose="02050604050505020204" pitchFamily="18" charset="0"/>
            </a:endParaRPr>
          </a:p>
        </p:txBody>
      </p:sp>
      <p:pic>
        <p:nvPicPr>
          <p:cNvPr id="11" name="Content Placeholder 7">
            <a:extLst>
              <a:ext uri="{FF2B5EF4-FFF2-40B4-BE49-F238E27FC236}">
                <a16:creationId xmlns:a16="http://schemas.microsoft.com/office/drawing/2014/main" id="{4FCCC5BF-57E9-E8BB-F3B3-D53DBA76D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907" y="1730030"/>
            <a:ext cx="6172200" cy="3052036"/>
          </a:xfrm>
          <a:prstGeom prst="rect">
            <a:avLst/>
          </a:prstGeom>
        </p:spPr>
      </p:pic>
    </p:spTree>
    <p:extLst>
      <p:ext uri="{BB962C8B-B14F-4D97-AF65-F5344CB8AC3E}">
        <p14:creationId xmlns:p14="http://schemas.microsoft.com/office/powerpoint/2010/main" val="3397160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507BF2B-2FBB-5F2E-64E0-87C087954C5F}"/>
              </a:ext>
            </a:extLst>
          </p:cNvPr>
          <p:cNvSpPr>
            <a:spLocks noGrp="1"/>
          </p:cNvSpPr>
          <p:nvPr>
            <p:ph type="body" sz="half" idx="2"/>
          </p:nvPr>
        </p:nvSpPr>
        <p:spPr/>
        <p:txBody>
          <a:bodyPr/>
          <a:lstStyle/>
          <a:p>
            <a:endParaRPr lang="en-IN"/>
          </a:p>
        </p:txBody>
      </p:sp>
      <p:sp>
        <p:nvSpPr>
          <p:cNvPr id="7" name="Content Placeholder 6">
            <a:extLst>
              <a:ext uri="{FF2B5EF4-FFF2-40B4-BE49-F238E27FC236}">
                <a16:creationId xmlns:a16="http://schemas.microsoft.com/office/drawing/2014/main" id="{ECE17667-0F9A-B3F6-3C58-EED96132DF45}"/>
              </a:ext>
            </a:extLst>
          </p:cNvPr>
          <p:cNvSpPr>
            <a:spLocks noGrp="1"/>
          </p:cNvSpPr>
          <p:nvPr>
            <p:ph idx="1"/>
          </p:nvPr>
        </p:nvSpPr>
        <p:spPr/>
        <p:txBody>
          <a:bodyPr/>
          <a:lstStyle/>
          <a:p>
            <a:endParaRPr lang="en-IN"/>
          </a:p>
        </p:txBody>
      </p:sp>
      <p:sp>
        <p:nvSpPr>
          <p:cNvPr id="9" name="Content Placeholder 2">
            <a:extLst>
              <a:ext uri="{FF2B5EF4-FFF2-40B4-BE49-F238E27FC236}">
                <a16:creationId xmlns:a16="http://schemas.microsoft.com/office/drawing/2014/main" id="{23A2F96C-1042-93ED-0B45-4FDB69BA8399}"/>
              </a:ext>
            </a:extLst>
          </p:cNvPr>
          <p:cNvSpPr txBox="1">
            <a:spLocks/>
          </p:cNvSpPr>
          <p:nvPr/>
        </p:nvSpPr>
        <p:spPr>
          <a:xfrm>
            <a:off x="0" y="1175605"/>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10" name="Text Placeholder 3">
            <a:extLst>
              <a:ext uri="{FF2B5EF4-FFF2-40B4-BE49-F238E27FC236}">
                <a16:creationId xmlns:a16="http://schemas.microsoft.com/office/drawing/2014/main" id="{86B750D1-EF9B-FC0A-165B-54B746EF6963}"/>
              </a:ext>
            </a:extLst>
          </p:cNvPr>
          <p:cNvSpPr txBox="1">
            <a:spLocks/>
          </p:cNvSpPr>
          <p:nvPr/>
        </p:nvSpPr>
        <p:spPr>
          <a:xfrm>
            <a:off x="2805906" y="4800601"/>
            <a:ext cx="6172201"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b="1">
                <a:latin typeface="Bookman Old Style" panose="02050604050505020204" pitchFamily="18" charset="0"/>
              </a:rPr>
              <a:t>Add Enquiry page, This page is to enquire about someone, either it be trainer or customer of the Gym.</a:t>
            </a:r>
            <a:endParaRPr lang="en-IN" b="1" dirty="0">
              <a:latin typeface="Bookman Old Style" panose="02050604050505020204" pitchFamily="18" charset="0"/>
            </a:endParaRPr>
          </a:p>
        </p:txBody>
      </p:sp>
      <p:pic>
        <p:nvPicPr>
          <p:cNvPr id="11" name="Content Placeholder 7">
            <a:extLst>
              <a:ext uri="{FF2B5EF4-FFF2-40B4-BE49-F238E27FC236}">
                <a16:creationId xmlns:a16="http://schemas.microsoft.com/office/drawing/2014/main" id="{45F0D42B-1D01-4D6F-9383-88643BC4E8C9}"/>
              </a:ext>
            </a:extLst>
          </p:cNvPr>
          <p:cNvPicPr>
            <a:picLocks noChangeAspect="1"/>
          </p:cNvPicPr>
          <p:nvPr/>
        </p:nvPicPr>
        <p:blipFill>
          <a:blip r:embed="rId2"/>
          <a:stretch>
            <a:fillRect/>
          </a:stretch>
        </p:blipFill>
        <p:spPr>
          <a:xfrm>
            <a:off x="2805906" y="1575749"/>
            <a:ext cx="6172200" cy="3054424"/>
          </a:xfrm>
          <a:prstGeom prst="rect">
            <a:avLst/>
          </a:prstGeom>
        </p:spPr>
      </p:pic>
    </p:spTree>
    <p:extLst>
      <p:ext uri="{BB962C8B-B14F-4D97-AF65-F5344CB8AC3E}">
        <p14:creationId xmlns:p14="http://schemas.microsoft.com/office/powerpoint/2010/main" val="3291751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DC62F6E-C763-01C0-2FDF-0933ADB762CF}"/>
              </a:ext>
            </a:extLst>
          </p:cNvPr>
          <p:cNvSpPr>
            <a:spLocks noGrp="1"/>
          </p:cNvSpPr>
          <p:nvPr>
            <p:ph type="body" sz="half" idx="2"/>
          </p:nvPr>
        </p:nvSpPr>
        <p:spPr/>
        <p:txBody>
          <a:bodyPr/>
          <a:lstStyle/>
          <a:p>
            <a:endParaRPr lang="en-IN"/>
          </a:p>
        </p:txBody>
      </p:sp>
      <p:sp>
        <p:nvSpPr>
          <p:cNvPr id="7" name="Content Placeholder 6">
            <a:extLst>
              <a:ext uri="{FF2B5EF4-FFF2-40B4-BE49-F238E27FC236}">
                <a16:creationId xmlns:a16="http://schemas.microsoft.com/office/drawing/2014/main" id="{0444E0FC-18E9-1609-6EBE-6356A2E4AA9A}"/>
              </a:ext>
            </a:extLst>
          </p:cNvPr>
          <p:cNvSpPr>
            <a:spLocks noGrp="1"/>
          </p:cNvSpPr>
          <p:nvPr>
            <p:ph idx="1"/>
          </p:nvPr>
        </p:nvSpPr>
        <p:spPr/>
        <p:txBody>
          <a:bodyPr/>
          <a:lstStyle/>
          <a:p>
            <a:endParaRPr lang="en-IN"/>
          </a:p>
        </p:txBody>
      </p:sp>
      <p:sp>
        <p:nvSpPr>
          <p:cNvPr id="9" name="Content Placeholder 2">
            <a:extLst>
              <a:ext uri="{FF2B5EF4-FFF2-40B4-BE49-F238E27FC236}">
                <a16:creationId xmlns:a16="http://schemas.microsoft.com/office/drawing/2014/main" id="{32ACC846-142E-A239-1FA5-1F45DD4680D4}"/>
              </a:ext>
            </a:extLst>
          </p:cNvPr>
          <p:cNvSpPr txBox="1">
            <a:spLocks/>
          </p:cNvSpPr>
          <p:nvPr/>
        </p:nvSpPr>
        <p:spPr>
          <a:xfrm>
            <a:off x="0" y="1175605"/>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10" name="Text Placeholder 3">
            <a:extLst>
              <a:ext uri="{FF2B5EF4-FFF2-40B4-BE49-F238E27FC236}">
                <a16:creationId xmlns:a16="http://schemas.microsoft.com/office/drawing/2014/main" id="{CFE49B27-9EB6-B20B-DA28-E9053B4EF468}"/>
              </a:ext>
            </a:extLst>
          </p:cNvPr>
          <p:cNvSpPr txBox="1">
            <a:spLocks/>
          </p:cNvSpPr>
          <p:nvPr/>
        </p:nvSpPr>
        <p:spPr>
          <a:xfrm>
            <a:off x="2805906" y="4800601"/>
            <a:ext cx="6172201"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b="1">
                <a:latin typeface="Bookman Old Style" panose="02050604050505020204" pitchFamily="18" charset="0"/>
              </a:rPr>
              <a:t>This is the view enquiry page, The details entered in the add enquiry page will be displayed here and saved in database.</a:t>
            </a:r>
            <a:endParaRPr lang="en-IN" b="1" dirty="0">
              <a:latin typeface="Bookman Old Style" panose="02050604050505020204" pitchFamily="18" charset="0"/>
            </a:endParaRPr>
          </a:p>
        </p:txBody>
      </p:sp>
      <p:pic>
        <p:nvPicPr>
          <p:cNvPr id="11" name="Content Placeholder 7">
            <a:extLst>
              <a:ext uri="{FF2B5EF4-FFF2-40B4-BE49-F238E27FC236}">
                <a16:creationId xmlns:a16="http://schemas.microsoft.com/office/drawing/2014/main" id="{FCFCC56F-C245-D900-A9B4-382FC7B7963D}"/>
              </a:ext>
            </a:extLst>
          </p:cNvPr>
          <p:cNvPicPr>
            <a:picLocks noChangeAspect="1"/>
          </p:cNvPicPr>
          <p:nvPr/>
        </p:nvPicPr>
        <p:blipFill>
          <a:blip r:embed="rId2"/>
          <a:stretch>
            <a:fillRect/>
          </a:stretch>
        </p:blipFill>
        <p:spPr>
          <a:xfrm>
            <a:off x="2909545" y="1535474"/>
            <a:ext cx="6172200" cy="2986694"/>
          </a:xfrm>
          <a:prstGeom prst="rect">
            <a:avLst/>
          </a:prstGeom>
        </p:spPr>
      </p:pic>
    </p:spTree>
    <p:extLst>
      <p:ext uri="{BB962C8B-B14F-4D97-AF65-F5344CB8AC3E}">
        <p14:creationId xmlns:p14="http://schemas.microsoft.com/office/powerpoint/2010/main" val="377755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F7CD2AF-F6F9-2E43-EB57-E2D287CF627A}"/>
              </a:ext>
            </a:extLst>
          </p:cNvPr>
          <p:cNvSpPr>
            <a:spLocks noGrp="1"/>
          </p:cNvSpPr>
          <p:nvPr>
            <p:ph type="body" sz="half" idx="2"/>
          </p:nvPr>
        </p:nvSpPr>
        <p:spPr/>
        <p:txBody>
          <a:bodyPr/>
          <a:lstStyle/>
          <a:p>
            <a:endParaRPr lang="en-IN"/>
          </a:p>
        </p:txBody>
      </p:sp>
      <p:sp>
        <p:nvSpPr>
          <p:cNvPr id="7" name="Content Placeholder 6">
            <a:extLst>
              <a:ext uri="{FF2B5EF4-FFF2-40B4-BE49-F238E27FC236}">
                <a16:creationId xmlns:a16="http://schemas.microsoft.com/office/drawing/2014/main" id="{D801CBE8-E3BC-8E65-EC4D-4236CA81D683}"/>
              </a:ext>
            </a:extLst>
          </p:cNvPr>
          <p:cNvSpPr>
            <a:spLocks noGrp="1"/>
          </p:cNvSpPr>
          <p:nvPr>
            <p:ph idx="1"/>
          </p:nvPr>
        </p:nvSpPr>
        <p:spPr/>
        <p:txBody>
          <a:bodyPr/>
          <a:lstStyle/>
          <a:p>
            <a:endParaRPr lang="en-IN"/>
          </a:p>
        </p:txBody>
      </p:sp>
      <p:sp>
        <p:nvSpPr>
          <p:cNvPr id="9" name="Content Placeholder 2">
            <a:extLst>
              <a:ext uri="{FF2B5EF4-FFF2-40B4-BE49-F238E27FC236}">
                <a16:creationId xmlns:a16="http://schemas.microsoft.com/office/drawing/2014/main" id="{C17605A9-16F2-83E2-2800-735D85080414}"/>
              </a:ext>
            </a:extLst>
          </p:cNvPr>
          <p:cNvSpPr txBox="1">
            <a:spLocks/>
          </p:cNvSpPr>
          <p:nvPr/>
        </p:nvSpPr>
        <p:spPr>
          <a:xfrm>
            <a:off x="0" y="1175605"/>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10" name="Text Placeholder 3">
            <a:extLst>
              <a:ext uri="{FF2B5EF4-FFF2-40B4-BE49-F238E27FC236}">
                <a16:creationId xmlns:a16="http://schemas.microsoft.com/office/drawing/2014/main" id="{718BD7AE-F0D4-E8EF-DE82-27D9E0E3DF2A}"/>
              </a:ext>
            </a:extLst>
          </p:cNvPr>
          <p:cNvSpPr txBox="1">
            <a:spLocks/>
          </p:cNvSpPr>
          <p:nvPr/>
        </p:nvSpPr>
        <p:spPr>
          <a:xfrm>
            <a:off x="2805906" y="4800601"/>
            <a:ext cx="6172201"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b="1">
                <a:latin typeface="Bookman Old Style" panose="02050604050505020204" pitchFamily="18" charset="0"/>
              </a:rPr>
              <a:t>Add plan page is to add the plan or new package that needs to be introduced into Gym.</a:t>
            </a:r>
            <a:endParaRPr lang="en-IN" b="1" dirty="0">
              <a:latin typeface="Bookman Old Style" panose="02050604050505020204" pitchFamily="18" charset="0"/>
            </a:endParaRPr>
          </a:p>
        </p:txBody>
      </p:sp>
      <p:pic>
        <p:nvPicPr>
          <p:cNvPr id="11" name="Content Placeholder 7">
            <a:extLst>
              <a:ext uri="{FF2B5EF4-FFF2-40B4-BE49-F238E27FC236}">
                <a16:creationId xmlns:a16="http://schemas.microsoft.com/office/drawing/2014/main" id="{E0B19382-95DB-809B-BD88-9B82CB9FDAF4}"/>
              </a:ext>
            </a:extLst>
          </p:cNvPr>
          <p:cNvPicPr>
            <a:picLocks noChangeAspect="1"/>
          </p:cNvPicPr>
          <p:nvPr/>
        </p:nvPicPr>
        <p:blipFill>
          <a:blip r:embed="rId2"/>
          <a:stretch>
            <a:fillRect/>
          </a:stretch>
        </p:blipFill>
        <p:spPr>
          <a:xfrm>
            <a:off x="2805906" y="1532187"/>
            <a:ext cx="6172200" cy="2993268"/>
          </a:xfrm>
          <a:prstGeom prst="rect">
            <a:avLst/>
          </a:prstGeom>
        </p:spPr>
      </p:pic>
    </p:spTree>
    <p:extLst>
      <p:ext uri="{BB962C8B-B14F-4D97-AF65-F5344CB8AC3E}">
        <p14:creationId xmlns:p14="http://schemas.microsoft.com/office/powerpoint/2010/main" val="4163173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86118E6-038B-75B4-1A7D-BB2C546CC758}"/>
              </a:ext>
            </a:extLst>
          </p:cNvPr>
          <p:cNvSpPr>
            <a:spLocks noGrp="1"/>
          </p:cNvSpPr>
          <p:nvPr>
            <p:ph type="body" sz="half" idx="2"/>
          </p:nvPr>
        </p:nvSpPr>
        <p:spPr/>
        <p:txBody>
          <a:bodyPr/>
          <a:lstStyle/>
          <a:p>
            <a:endParaRPr lang="en-IN"/>
          </a:p>
        </p:txBody>
      </p:sp>
      <p:sp>
        <p:nvSpPr>
          <p:cNvPr id="7" name="Content Placeholder 6">
            <a:extLst>
              <a:ext uri="{FF2B5EF4-FFF2-40B4-BE49-F238E27FC236}">
                <a16:creationId xmlns:a16="http://schemas.microsoft.com/office/drawing/2014/main" id="{3EDB668C-0298-EA80-8CDD-9E0979C76294}"/>
              </a:ext>
            </a:extLst>
          </p:cNvPr>
          <p:cNvSpPr>
            <a:spLocks noGrp="1"/>
          </p:cNvSpPr>
          <p:nvPr>
            <p:ph idx="1"/>
          </p:nvPr>
        </p:nvSpPr>
        <p:spPr/>
        <p:txBody>
          <a:bodyPr/>
          <a:lstStyle/>
          <a:p>
            <a:endParaRPr lang="en-IN"/>
          </a:p>
        </p:txBody>
      </p:sp>
      <p:sp>
        <p:nvSpPr>
          <p:cNvPr id="9" name="Content Placeholder 2">
            <a:extLst>
              <a:ext uri="{FF2B5EF4-FFF2-40B4-BE49-F238E27FC236}">
                <a16:creationId xmlns:a16="http://schemas.microsoft.com/office/drawing/2014/main" id="{B935FD7C-D579-9AEF-54CC-94EE0A696051}"/>
              </a:ext>
            </a:extLst>
          </p:cNvPr>
          <p:cNvSpPr txBox="1">
            <a:spLocks/>
          </p:cNvSpPr>
          <p:nvPr/>
        </p:nvSpPr>
        <p:spPr>
          <a:xfrm>
            <a:off x="0" y="1175605"/>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10" name="Text Placeholder 3">
            <a:extLst>
              <a:ext uri="{FF2B5EF4-FFF2-40B4-BE49-F238E27FC236}">
                <a16:creationId xmlns:a16="http://schemas.microsoft.com/office/drawing/2014/main" id="{7ADB4694-1836-B2D4-7870-6056C795367A}"/>
              </a:ext>
            </a:extLst>
          </p:cNvPr>
          <p:cNvSpPr txBox="1">
            <a:spLocks/>
          </p:cNvSpPr>
          <p:nvPr/>
        </p:nvSpPr>
        <p:spPr>
          <a:xfrm>
            <a:off x="2805906" y="4800601"/>
            <a:ext cx="6172201"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b="1">
                <a:latin typeface="Bookman Old Style" panose="02050604050505020204" pitchFamily="18" charset="0"/>
              </a:rPr>
              <a:t>The plans/packages added into Gym will be shown here in the View plan page.</a:t>
            </a:r>
            <a:endParaRPr lang="en-IN" b="1" dirty="0">
              <a:latin typeface="Bookman Old Style" panose="02050604050505020204" pitchFamily="18" charset="0"/>
            </a:endParaRPr>
          </a:p>
        </p:txBody>
      </p:sp>
      <p:pic>
        <p:nvPicPr>
          <p:cNvPr id="11" name="Content Placeholder 7">
            <a:extLst>
              <a:ext uri="{FF2B5EF4-FFF2-40B4-BE49-F238E27FC236}">
                <a16:creationId xmlns:a16="http://schemas.microsoft.com/office/drawing/2014/main" id="{EE691A96-E98A-307F-BE71-12B998C870CA}"/>
              </a:ext>
            </a:extLst>
          </p:cNvPr>
          <p:cNvPicPr>
            <a:picLocks noChangeAspect="1"/>
          </p:cNvPicPr>
          <p:nvPr/>
        </p:nvPicPr>
        <p:blipFill>
          <a:blip r:embed="rId2"/>
          <a:stretch>
            <a:fillRect/>
          </a:stretch>
        </p:blipFill>
        <p:spPr>
          <a:xfrm>
            <a:off x="2909545" y="1733588"/>
            <a:ext cx="6172200" cy="2986694"/>
          </a:xfrm>
          <a:prstGeom prst="rect">
            <a:avLst/>
          </a:prstGeom>
        </p:spPr>
      </p:pic>
    </p:spTree>
    <p:extLst>
      <p:ext uri="{BB962C8B-B14F-4D97-AF65-F5344CB8AC3E}">
        <p14:creationId xmlns:p14="http://schemas.microsoft.com/office/powerpoint/2010/main" val="2046693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A7DC32-9BD0-E5C3-A449-50266BE5623C}"/>
              </a:ext>
            </a:extLst>
          </p:cNvPr>
          <p:cNvSpPr>
            <a:spLocks noGrp="1"/>
          </p:cNvSpPr>
          <p:nvPr>
            <p:ph type="body" sz="half" idx="2"/>
          </p:nvPr>
        </p:nvSpPr>
        <p:spPr/>
        <p:txBody>
          <a:bodyPr/>
          <a:lstStyle/>
          <a:p>
            <a:endParaRPr lang="en-IN"/>
          </a:p>
        </p:txBody>
      </p:sp>
      <p:sp>
        <p:nvSpPr>
          <p:cNvPr id="6" name="Content Placeholder 5">
            <a:extLst>
              <a:ext uri="{FF2B5EF4-FFF2-40B4-BE49-F238E27FC236}">
                <a16:creationId xmlns:a16="http://schemas.microsoft.com/office/drawing/2014/main" id="{E6A3DE21-272F-C39A-6C60-D345222F085F}"/>
              </a:ext>
            </a:extLst>
          </p:cNvPr>
          <p:cNvSpPr>
            <a:spLocks noGrp="1"/>
          </p:cNvSpPr>
          <p:nvPr>
            <p:ph idx="1"/>
          </p:nvPr>
        </p:nvSpPr>
        <p:spPr/>
        <p:txBody>
          <a:bodyPr/>
          <a:lstStyle/>
          <a:p>
            <a:endParaRPr lang="en-IN"/>
          </a:p>
        </p:txBody>
      </p:sp>
      <p:sp>
        <p:nvSpPr>
          <p:cNvPr id="7" name="Content Placeholder 2">
            <a:extLst>
              <a:ext uri="{FF2B5EF4-FFF2-40B4-BE49-F238E27FC236}">
                <a16:creationId xmlns:a16="http://schemas.microsoft.com/office/drawing/2014/main" id="{DC439CFB-3395-59EC-AA31-287EE425F115}"/>
              </a:ext>
            </a:extLst>
          </p:cNvPr>
          <p:cNvSpPr txBox="1">
            <a:spLocks/>
          </p:cNvSpPr>
          <p:nvPr/>
        </p:nvSpPr>
        <p:spPr>
          <a:xfrm>
            <a:off x="0" y="1175605"/>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9" name="Text Placeholder 3">
            <a:extLst>
              <a:ext uri="{FF2B5EF4-FFF2-40B4-BE49-F238E27FC236}">
                <a16:creationId xmlns:a16="http://schemas.microsoft.com/office/drawing/2014/main" id="{7610C94A-45C7-DE5A-330C-10D9A8F46D7B}"/>
              </a:ext>
            </a:extLst>
          </p:cNvPr>
          <p:cNvSpPr txBox="1">
            <a:spLocks/>
          </p:cNvSpPr>
          <p:nvPr/>
        </p:nvSpPr>
        <p:spPr>
          <a:xfrm>
            <a:off x="2805906" y="4800601"/>
            <a:ext cx="6172201"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b="1">
                <a:latin typeface="Bookman Old Style" panose="02050604050505020204" pitchFamily="18" charset="0"/>
              </a:rPr>
              <a:t>Add Equipment page, from this page the Gym manager can add the new equipment that is bought for the Gym.</a:t>
            </a:r>
            <a:endParaRPr lang="en-IN" b="1" dirty="0">
              <a:latin typeface="Bookman Old Style" panose="02050604050505020204" pitchFamily="18" charset="0"/>
            </a:endParaRPr>
          </a:p>
        </p:txBody>
      </p:sp>
      <p:pic>
        <p:nvPicPr>
          <p:cNvPr id="10" name="Content Placeholder 7">
            <a:extLst>
              <a:ext uri="{FF2B5EF4-FFF2-40B4-BE49-F238E27FC236}">
                <a16:creationId xmlns:a16="http://schemas.microsoft.com/office/drawing/2014/main" id="{6D8A41CD-F9EB-54F6-DBF8-65ED67C3CA2B}"/>
              </a:ext>
            </a:extLst>
          </p:cNvPr>
          <p:cNvPicPr>
            <a:picLocks noChangeAspect="1"/>
          </p:cNvPicPr>
          <p:nvPr/>
        </p:nvPicPr>
        <p:blipFill>
          <a:blip r:embed="rId2"/>
          <a:stretch>
            <a:fillRect/>
          </a:stretch>
        </p:blipFill>
        <p:spPr>
          <a:xfrm>
            <a:off x="2805907" y="1708468"/>
            <a:ext cx="6172200" cy="2986694"/>
          </a:xfrm>
          <a:prstGeom prst="rect">
            <a:avLst/>
          </a:prstGeom>
        </p:spPr>
      </p:pic>
    </p:spTree>
    <p:extLst>
      <p:ext uri="{BB962C8B-B14F-4D97-AF65-F5344CB8AC3E}">
        <p14:creationId xmlns:p14="http://schemas.microsoft.com/office/powerpoint/2010/main" val="3835879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74FA2FC-8212-9581-FBCF-985FCE0BA217}"/>
              </a:ext>
            </a:extLst>
          </p:cNvPr>
          <p:cNvSpPr>
            <a:spLocks noGrp="1"/>
          </p:cNvSpPr>
          <p:nvPr>
            <p:ph type="body" sz="half" idx="2"/>
          </p:nvPr>
        </p:nvSpPr>
        <p:spPr/>
        <p:txBody>
          <a:bodyPr/>
          <a:lstStyle/>
          <a:p>
            <a:endParaRPr lang="en-IN"/>
          </a:p>
        </p:txBody>
      </p:sp>
      <p:sp>
        <p:nvSpPr>
          <p:cNvPr id="7" name="Content Placeholder 6">
            <a:extLst>
              <a:ext uri="{FF2B5EF4-FFF2-40B4-BE49-F238E27FC236}">
                <a16:creationId xmlns:a16="http://schemas.microsoft.com/office/drawing/2014/main" id="{7DA12B96-6402-CD3B-784B-C4C5B29EF24A}"/>
              </a:ext>
            </a:extLst>
          </p:cNvPr>
          <p:cNvSpPr>
            <a:spLocks noGrp="1"/>
          </p:cNvSpPr>
          <p:nvPr>
            <p:ph idx="1"/>
          </p:nvPr>
        </p:nvSpPr>
        <p:spPr/>
        <p:txBody>
          <a:bodyPr/>
          <a:lstStyle/>
          <a:p>
            <a:endParaRPr lang="en-IN"/>
          </a:p>
        </p:txBody>
      </p:sp>
      <p:sp>
        <p:nvSpPr>
          <p:cNvPr id="9" name="Content Placeholder 2">
            <a:extLst>
              <a:ext uri="{FF2B5EF4-FFF2-40B4-BE49-F238E27FC236}">
                <a16:creationId xmlns:a16="http://schemas.microsoft.com/office/drawing/2014/main" id="{1B8DFDE3-77DC-F910-4981-7E3E2BDA147E}"/>
              </a:ext>
            </a:extLst>
          </p:cNvPr>
          <p:cNvSpPr txBox="1">
            <a:spLocks/>
          </p:cNvSpPr>
          <p:nvPr/>
        </p:nvSpPr>
        <p:spPr>
          <a:xfrm>
            <a:off x="0" y="1175605"/>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10" name="Text Placeholder 3">
            <a:extLst>
              <a:ext uri="{FF2B5EF4-FFF2-40B4-BE49-F238E27FC236}">
                <a16:creationId xmlns:a16="http://schemas.microsoft.com/office/drawing/2014/main" id="{E92B37E6-8983-E50E-2723-2A14E0620DF7}"/>
              </a:ext>
            </a:extLst>
          </p:cNvPr>
          <p:cNvSpPr txBox="1">
            <a:spLocks/>
          </p:cNvSpPr>
          <p:nvPr/>
        </p:nvSpPr>
        <p:spPr>
          <a:xfrm>
            <a:off x="2805906" y="4800601"/>
            <a:ext cx="6172201"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b="1">
                <a:latin typeface="Bookman Old Style" panose="02050604050505020204" pitchFamily="18" charset="0"/>
              </a:rPr>
              <a:t>View Equipment page, from this page the Gym manager can view the new equipment that is present in the Gym.</a:t>
            </a:r>
            <a:endParaRPr lang="en-IN" b="1" dirty="0">
              <a:latin typeface="Bookman Old Style" panose="02050604050505020204" pitchFamily="18" charset="0"/>
            </a:endParaRPr>
          </a:p>
        </p:txBody>
      </p:sp>
      <p:pic>
        <p:nvPicPr>
          <p:cNvPr id="11" name="Content Placeholder 9">
            <a:extLst>
              <a:ext uri="{FF2B5EF4-FFF2-40B4-BE49-F238E27FC236}">
                <a16:creationId xmlns:a16="http://schemas.microsoft.com/office/drawing/2014/main" id="{80FDC190-8FA0-3AF5-65AF-56EDB7557BDA}"/>
              </a:ext>
            </a:extLst>
          </p:cNvPr>
          <p:cNvPicPr>
            <a:picLocks noChangeAspect="1"/>
          </p:cNvPicPr>
          <p:nvPr/>
        </p:nvPicPr>
        <p:blipFill>
          <a:blip r:embed="rId2"/>
          <a:stretch>
            <a:fillRect/>
          </a:stretch>
        </p:blipFill>
        <p:spPr>
          <a:xfrm>
            <a:off x="2921901" y="1699617"/>
            <a:ext cx="6172200" cy="2979682"/>
          </a:xfrm>
          <a:prstGeom prst="rect">
            <a:avLst/>
          </a:prstGeom>
        </p:spPr>
      </p:pic>
    </p:spTree>
    <p:extLst>
      <p:ext uri="{BB962C8B-B14F-4D97-AF65-F5344CB8AC3E}">
        <p14:creationId xmlns:p14="http://schemas.microsoft.com/office/powerpoint/2010/main" val="1520556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9523259-A3FC-63C1-9771-3C236248C52D}"/>
              </a:ext>
            </a:extLst>
          </p:cNvPr>
          <p:cNvSpPr>
            <a:spLocks noGrp="1"/>
          </p:cNvSpPr>
          <p:nvPr>
            <p:ph type="body" sz="half" idx="2"/>
          </p:nvPr>
        </p:nvSpPr>
        <p:spPr/>
        <p:txBody>
          <a:bodyPr/>
          <a:lstStyle/>
          <a:p>
            <a:endParaRPr lang="en-IN"/>
          </a:p>
        </p:txBody>
      </p:sp>
      <p:sp>
        <p:nvSpPr>
          <p:cNvPr id="7" name="Content Placeholder 6">
            <a:extLst>
              <a:ext uri="{FF2B5EF4-FFF2-40B4-BE49-F238E27FC236}">
                <a16:creationId xmlns:a16="http://schemas.microsoft.com/office/drawing/2014/main" id="{1EAA4682-5670-0828-674B-B19DC5F6E073}"/>
              </a:ext>
            </a:extLst>
          </p:cNvPr>
          <p:cNvSpPr>
            <a:spLocks noGrp="1"/>
          </p:cNvSpPr>
          <p:nvPr>
            <p:ph idx="1"/>
          </p:nvPr>
        </p:nvSpPr>
        <p:spPr/>
        <p:txBody>
          <a:bodyPr/>
          <a:lstStyle/>
          <a:p>
            <a:endParaRPr lang="en-IN"/>
          </a:p>
        </p:txBody>
      </p:sp>
      <p:sp>
        <p:nvSpPr>
          <p:cNvPr id="8" name="Content Placeholder 2">
            <a:extLst>
              <a:ext uri="{FF2B5EF4-FFF2-40B4-BE49-F238E27FC236}">
                <a16:creationId xmlns:a16="http://schemas.microsoft.com/office/drawing/2014/main" id="{E8A889C9-9E4B-4603-E299-0DEAAFB9BBDB}"/>
              </a:ext>
            </a:extLst>
          </p:cNvPr>
          <p:cNvSpPr txBox="1">
            <a:spLocks/>
          </p:cNvSpPr>
          <p:nvPr/>
        </p:nvSpPr>
        <p:spPr>
          <a:xfrm>
            <a:off x="0" y="1175605"/>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9" name="Text Placeholder 3">
            <a:extLst>
              <a:ext uri="{FF2B5EF4-FFF2-40B4-BE49-F238E27FC236}">
                <a16:creationId xmlns:a16="http://schemas.microsoft.com/office/drawing/2014/main" id="{B27A6139-918E-929D-78B7-C9A2AEEA30E5}"/>
              </a:ext>
            </a:extLst>
          </p:cNvPr>
          <p:cNvSpPr txBox="1">
            <a:spLocks/>
          </p:cNvSpPr>
          <p:nvPr/>
        </p:nvSpPr>
        <p:spPr>
          <a:xfrm>
            <a:off x="2805906" y="4800601"/>
            <a:ext cx="6172201"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b="1">
                <a:latin typeface="Bookman Old Style" panose="02050604050505020204" pitchFamily="18" charset="0"/>
              </a:rPr>
              <a:t>Add Member page, from this page the Gym manager can add the new customers that are joining the Gym.</a:t>
            </a:r>
            <a:endParaRPr lang="en-IN" b="1" dirty="0">
              <a:latin typeface="Bookman Old Style" panose="02050604050505020204" pitchFamily="18" charset="0"/>
            </a:endParaRPr>
          </a:p>
        </p:txBody>
      </p:sp>
      <p:pic>
        <p:nvPicPr>
          <p:cNvPr id="11" name="Content Placeholder 6">
            <a:extLst>
              <a:ext uri="{FF2B5EF4-FFF2-40B4-BE49-F238E27FC236}">
                <a16:creationId xmlns:a16="http://schemas.microsoft.com/office/drawing/2014/main" id="{001D2D7C-B739-DA90-4CDC-EB35515DBFFB}"/>
              </a:ext>
            </a:extLst>
          </p:cNvPr>
          <p:cNvPicPr>
            <a:picLocks noChangeAspect="1"/>
          </p:cNvPicPr>
          <p:nvPr/>
        </p:nvPicPr>
        <p:blipFill>
          <a:blip r:embed="rId2"/>
          <a:stretch>
            <a:fillRect/>
          </a:stretch>
        </p:blipFill>
        <p:spPr>
          <a:xfrm>
            <a:off x="3009900" y="1789111"/>
            <a:ext cx="6172200" cy="3011490"/>
          </a:xfrm>
          <a:prstGeom prst="rect">
            <a:avLst/>
          </a:prstGeom>
        </p:spPr>
      </p:pic>
    </p:spTree>
    <p:extLst>
      <p:ext uri="{BB962C8B-B14F-4D97-AF65-F5344CB8AC3E}">
        <p14:creationId xmlns:p14="http://schemas.microsoft.com/office/powerpoint/2010/main" val="4218989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F8A84D44-0B3D-E4F2-8383-296E2AE596CD}"/>
              </a:ext>
            </a:extLst>
          </p:cNvPr>
          <p:cNvSpPr txBox="1">
            <a:spLocks/>
          </p:cNvSpPr>
          <p:nvPr/>
        </p:nvSpPr>
        <p:spPr>
          <a:xfrm>
            <a:off x="0" y="1180070"/>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8" name="Content Placeholder 2">
            <a:extLst>
              <a:ext uri="{FF2B5EF4-FFF2-40B4-BE49-F238E27FC236}">
                <a16:creationId xmlns:a16="http://schemas.microsoft.com/office/drawing/2014/main" id="{A237876A-B1D0-1B23-3EF5-BA87FEF538A6}"/>
              </a:ext>
            </a:extLst>
          </p:cNvPr>
          <p:cNvSpPr txBox="1">
            <a:spLocks/>
          </p:cNvSpPr>
          <p:nvPr/>
        </p:nvSpPr>
        <p:spPr>
          <a:xfrm>
            <a:off x="418454" y="1689692"/>
            <a:ext cx="10159139"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latin typeface="Bookman Old Style" panose="02050604050505020204" pitchFamily="18" charset="0"/>
              </a:rPr>
              <a:t>Introduction</a:t>
            </a:r>
            <a:r>
              <a:rPr lang="en-IN" altLang="en-US" dirty="0">
                <a:solidFill>
                  <a:schemeClr val="tx2"/>
                </a:solidFill>
                <a:latin typeface="Bookman Old Style" panose="02050604050505020204" pitchFamily="18" charset="0"/>
              </a:rPr>
              <a:t> – (Number of Slides 1 or 2 Slides)</a:t>
            </a:r>
          </a:p>
          <a:p>
            <a:pPr marL="0" indent="0">
              <a:buNone/>
            </a:pPr>
            <a:r>
              <a:rPr lang="en-IN" altLang="en-US" dirty="0">
                <a:solidFill>
                  <a:schemeClr val="tx2"/>
                </a:solidFill>
                <a:latin typeface="Bookman Old Style" panose="02050604050505020204" pitchFamily="18" charset="0"/>
              </a:rPr>
              <a:t>		Project Title</a:t>
            </a:r>
          </a:p>
          <a:p>
            <a:pPr marL="0" indent="0">
              <a:buNone/>
            </a:pPr>
            <a:r>
              <a:rPr lang="en-IN" altLang="en-US" dirty="0">
                <a:solidFill>
                  <a:schemeClr val="tx2"/>
                </a:solidFill>
                <a:latin typeface="Bookman Old Style" panose="02050604050505020204" pitchFamily="18" charset="0"/>
              </a:rPr>
              <a:t>		Abstract </a:t>
            </a:r>
            <a:endParaRPr lang="en-US" dirty="0">
              <a:solidFill>
                <a:schemeClr val="tx2"/>
              </a:solidFill>
              <a:latin typeface="Bookman Old Style" panose="02050604050505020204" pitchFamily="18" charset="0"/>
            </a:endParaRPr>
          </a:p>
          <a:p>
            <a:pPr marL="0" indent="0">
              <a:buNone/>
            </a:pPr>
            <a:r>
              <a:rPr lang="en-IN" altLang="en-US" dirty="0">
                <a:solidFill>
                  <a:schemeClr val="tx2"/>
                </a:solidFill>
                <a:latin typeface="Bookman Old Style" panose="02050604050505020204" pitchFamily="18" charset="0"/>
              </a:rPr>
              <a:t>		Limitations (OPTIONAL)</a:t>
            </a:r>
          </a:p>
          <a:p>
            <a:r>
              <a:rPr lang="en-IN" altLang="en-US" dirty="0">
                <a:solidFill>
                  <a:schemeClr val="tx2"/>
                </a:solidFill>
                <a:latin typeface="Bookman Old Style" panose="02050604050505020204" pitchFamily="18" charset="0"/>
              </a:rPr>
              <a:t>Existing System &amp; Proposed System (1 Slide)</a:t>
            </a:r>
          </a:p>
          <a:p>
            <a:r>
              <a:rPr lang="en-IN" altLang="en-US" dirty="0">
                <a:solidFill>
                  <a:schemeClr val="tx2"/>
                </a:solidFill>
                <a:latin typeface="Bookman Old Style" panose="02050604050505020204" pitchFamily="18" charset="0"/>
              </a:rPr>
              <a:t>Modules (1 or 2 Slides)</a:t>
            </a:r>
          </a:p>
          <a:p>
            <a:r>
              <a:rPr lang="en-IN" altLang="en-US" dirty="0">
                <a:solidFill>
                  <a:schemeClr val="tx2"/>
                </a:solidFill>
                <a:latin typeface="Bookman Old Style" panose="02050604050505020204" pitchFamily="18" charset="0"/>
              </a:rPr>
              <a:t>Architecture of Project Diagram ( 1 Slide)</a:t>
            </a:r>
          </a:p>
          <a:p>
            <a:r>
              <a:rPr lang="en-IN" altLang="en-US" dirty="0">
                <a:solidFill>
                  <a:schemeClr val="tx2"/>
                </a:solidFill>
                <a:latin typeface="Bookman Old Style" panose="02050604050505020204" pitchFamily="18" charset="0"/>
              </a:rPr>
              <a:t>DFD’s/E-R Diagram/UML/Any project diagram (1 or 2) Slides</a:t>
            </a:r>
          </a:p>
          <a:p>
            <a:endParaRPr lang="en-US" dirty="0">
              <a:solidFill>
                <a:schemeClr val="tx2"/>
              </a:solidFill>
              <a:latin typeface="Bookman Old Style" panose="02050604050505020204" pitchFamily="18" charset="0"/>
            </a:endParaRPr>
          </a:p>
        </p:txBody>
      </p:sp>
      <p:sp>
        <p:nvSpPr>
          <p:cNvPr id="9" name="Title 1">
            <a:extLst>
              <a:ext uri="{FF2B5EF4-FFF2-40B4-BE49-F238E27FC236}">
                <a16:creationId xmlns:a16="http://schemas.microsoft.com/office/drawing/2014/main" id="{C3C995D1-2182-3431-DFEE-5FDB358946FD}"/>
              </a:ext>
            </a:extLst>
          </p:cNvPr>
          <p:cNvSpPr txBox="1">
            <a:spLocks/>
          </p:cNvSpPr>
          <p:nvPr/>
        </p:nvSpPr>
        <p:spPr>
          <a:xfrm>
            <a:off x="457200" y="1143000"/>
            <a:ext cx="11538488" cy="57943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Bookman Old Style" panose="02050604050505020204" pitchFamily="18" charset="0"/>
              </a:rPr>
              <a:t>					CONTENTS</a:t>
            </a:r>
          </a:p>
        </p:txBody>
      </p:sp>
    </p:spTree>
    <p:extLst>
      <p:ext uri="{BB962C8B-B14F-4D97-AF65-F5344CB8AC3E}">
        <p14:creationId xmlns:p14="http://schemas.microsoft.com/office/powerpoint/2010/main" val="475759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3507C12-FFDE-C37E-ACA4-C67F10B400AA}"/>
              </a:ext>
            </a:extLst>
          </p:cNvPr>
          <p:cNvSpPr>
            <a:spLocks noGrp="1"/>
          </p:cNvSpPr>
          <p:nvPr>
            <p:ph type="body" sz="half" idx="2"/>
          </p:nvPr>
        </p:nvSpPr>
        <p:spPr/>
        <p:txBody>
          <a:bodyPr/>
          <a:lstStyle/>
          <a:p>
            <a:endParaRPr lang="en-IN"/>
          </a:p>
        </p:txBody>
      </p:sp>
      <p:sp>
        <p:nvSpPr>
          <p:cNvPr id="8" name="Content Placeholder 7">
            <a:extLst>
              <a:ext uri="{FF2B5EF4-FFF2-40B4-BE49-F238E27FC236}">
                <a16:creationId xmlns:a16="http://schemas.microsoft.com/office/drawing/2014/main" id="{A2591145-C920-9C76-D8A1-919A19AF1BDF}"/>
              </a:ext>
            </a:extLst>
          </p:cNvPr>
          <p:cNvSpPr>
            <a:spLocks noGrp="1"/>
          </p:cNvSpPr>
          <p:nvPr>
            <p:ph idx="1"/>
          </p:nvPr>
        </p:nvSpPr>
        <p:spPr/>
        <p:txBody>
          <a:bodyPr/>
          <a:lstStyle/>
          <a:p>
            <a:endParaRPr lang="en-IN"/>
          </a:p>
        </p:txBody>
      </p:sp>
      <p:sp>
        <p:nvSpPr>
          <p:cNvPr id="9" name="Content Placeholder 2">
            <a:extLst>
              <a:ext uri="{FF2B5EF4-FFF2-40B4-BE49-F238E27FC236}">
                <a16:creationId xmlns:a16="http://schemas.microsoft.com/office/drawing/2014/main" id="{6FA09B71-66AF-3CB2-ACEA-3606F2DF3B50}"/>
              </a:ext>
            </a:extLst>
          </p:cNvPr>
          <p:cNvSpPr txBox="1">
            <a:spLocks/>
          </p:cNvSpPr>
          <p:nvPr/>
        </p:nvSpPr>
        <p:spPr>
          <a:xfrm>
            <a:off x="0" y="1175605"/>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10" name="Text Placeholder 3">
            <a:extLst>
              <a:ext uri="{FF2B5EF4-FFF2-40B4-BE49-F238E27FC236}">
                <a16:creationId xmlns:a16="http://schemas.microsoft.com/office/drawing/2014/main" id="{5930C6BA-957A-0352-FDDF-8805EB84B8A6}"/>
              </a:ext>
            </a:extLst>
          </p:cNvPr>
          <p:cNvSpPr txBox="1">
            <a:spLocks/>
          </p:cNvSpPr>
          <p:nvPr/>
        </p:nvSpPr>
        <p:spPr>
          <a:xfrm>
            <a:off x="2805906" y="4837051"/>
            <a:ext cx="6172201"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b="1" dirty="0">
                <a:latin typeface="Bookman Old Style" panose="02050604050505020204" pitchFamily="18" charset="0"/>
              </a:rPr>
              <a:t>View Member page will be used to display the members that are already taken some plan/package from the Gym to get trained.</a:t>
            </a:r>
          </a:p>
        </p:txBody>
      </p:sp>
      <p:pic>
        <p:nvPicPr>
          <p:cNvPr id="11" name="Content Placeholder 6">
            <a:extLst>
              <a:ext uri="{FF2B5EF4-FFF2-40B4-BE49-F238E27FC236}">
                <a16:creationId xmlns:a16="http://schemas.microsoft.com/office/drawing/2014/main" id="{E6DB074E-0574-5101-01B2-77A27318213C}"/>
              </a:ext>
            </a:extLst>
          </p:cNvPr>
          <p:cNvPicPr>
            <a:picLocks noChangeAspect="1"/>
          </p:cNvPicPr>
          <p:nvPr/>
        </p:nvPicPr>
        <p:blipFill>
          <a:blip r:embed="rId2"/>
          <a:stretch>
            <a:fillRect/>
          </a:stretch>
        </p:blipFill>
        <p:spPr>
          <a:xfrm>
            <a:off x="2861619" y="1647802"/>
            <a:ext cx="6172200" cy="3009173"/>
          </a:xfrm>
          <a:prstGeom prst="rect">
            <a:avLst/>
          </a:prstGeom>
        </p:spPr>
      </p:pic>
    </p:spTree>
    <p:extLst>
      <p:ext uri="{BB962C8B-B14F-4D97-AF65-F5344CB8AC3E}">
        <p14:creationId xmlns:p14="http://schemas.microsoft.com/office/powerpoint/2010/main" val="383429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147AB55-0251-EE2F-5ED8-E561C3FF5612}"/>
              </a:ext>
            </a:extLst>
          </p:cNvPr>
          <p:cNvSpPr>
            <a:spLocks noGrp="1"/>
          </p:cNvSpPr>
          <p:nvPr>
            <p:ph type="body" sz="half" idx="2"/>
          </p:nvPr>
        </p:nvSpPr>
        <p:spPr/>
        <p:txBody>
          <a:bodyPr/>
          <a:lstStyle/>
          <a:p>
            <a:endParaRPr lang="en-IN"/>
          </a:p>
        </p:txBody>
      </p:sp>
      <p:sp>
        <p:nvSpPr>
          <p:cNvPr id="8" name="Content Placeholder 7">
            <a:extLst>
              <a:ext uri="{FF2B5EF4-FFF2-40B4-BE49-F238E27FC236}">
                <a16:creationId xmlns:a16="http://schemas.microsoft.com/office/drawing/2014/main" id="{F2CE3D23-B643-57E4-89CE-5CAA1012B347}"/>
              </a:ext>
            </a:extLst>
          </p:cNvPr>
          <p:cNvSpPr>
            <a:spLocks noGrp="1"/>
          </p:cNvSpPr>
          <p:nvPr>
            <p:ph idx="1"/>
          </p:nvPr>
        </p:nvSpPr>
        <p:spPr/>
        <p:txBody>
          <a:bodyPr/>
          <a:lstStyle/>
          <a:p>
            <a:endParaRPr lang="en-IN"/>
          </a:p>
        </p:txBody>
      </p:sp>
      <p:sp>
        <p:nvSpPr>
          <p:cNvPr id="9" name="Content Placeholder 2">
            <a:extLst>
              <a:ext uri="{FF2B5EF4-FFF2-40B4-BE49-F238E27FC236}">
                <a16:creationId xmlns:a16="http://schemas.microsoft.com/office/drawing/2014/main" id="{9D5CCBDE-0591-7C66-039F-C3B17E6B6643}"/>
              </a:ext>
            </a:extLst>
          </p:cNvPr>
          <p:cNvSpPr txBox="1">
            <a:spLocks/>
          </p:cNvSpPr>
          <p:nvPr/>
        </p:nvSpPr>
        <p:spPr>
          <a:xfrm>
            <a:off x="0" y="1175605"/>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10" name="Text Placeholder 3">
            <a:extLst>
              <a:ext uri="{FF2B5EF4-FFF2-40B4-BE49-F238E27FC236}">
                <a16:creationId xmlns:a16="http://schemas.microsoft.com/office/drawing/2014/main" id="{255D4C47-6D81-630B-D47F-4D8674476DA6}"/>
              </a:ext>
            </a:extLst>
          </p:cNvPr>
          <p:cNvSpPr txBox="1">
            <a:spLocks/>
          </p:cNvSpPr>
          <p:nvPr/>
        </p:nvSpPr>
        <p:spPr>
          <a:xfrm>
            <a:off x="2645268" y="4812958"/>
            <a:ext cx="6172201"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b="1" dirty="0">
                <a:latin typeface="Bookman Old Style" panose="02050604050505020204" pitchFamily="18" charset="0"/>
              </a:rPr>
              <a:t>The Unread Queries page is the page, the query taken from query page(Contact Us) in the home page which is for the customers will be shown here.</a:t>
            </a:r>
          </a:p>
        </p:txBody>
      </p:sp>
      <p:pic>
        <p:nvPicPr>
          <p:cNvPr id="11" name="Content Placeholder 6">
            <a:extLst>
              <a:ext uri="{FF2B5EF4-FFF2-40B4-BE49-F238E27FC236}">
                <a16:creationId xmlns:a16="http://schemas.microsoft.com/office/drawing/2014/main" id="{CF7CDAB5-0FB1-6A30-3F5C-86FB8C0095E6}"/>
              </a:ext>
            </a:extLst>
          </p:cNvPr>
          <p:cNvPicPr>
            <a:picLocks noChangeAspect="1"/>
          </p:cNvPicPr>
          <p:nvPr/>
        </p:nvPicPr>
        <p:blipFill>
          <a:blip r:embed="rId2"/>
          <a:stretch>
            <a:fillRect/>
          </a:stretch>
        </p:blipFill>
        <p:spPr>
          <a:xfrm>
            <a:off x="2738051" y="1558497"/>
            <a:ext cx="6172200" cy="3015391"/>
          </a:xfrm>
          <a:prstGeom prst="rect">
            <a:avLst/>
          </a:prstGeom>
        </p:spPr>
      </p:pic>
    </p:spTree>
    <p:extLst>
      <p:ext uri="{BB962C8B-B14F-4D97-AF65-F5344CB8AC3E}">
        <p14:creationId xmlns:p14="http://schemas.microsoft.com/office/powerpoint/2010/main" val="3475179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57D5CCF-CED6-6A04-70B6-8BCAE8F1F2E7}"/>
              </a:ext>
            </a:extLst>
          </p:cNvPr>
          <p:cNvSpPr>
            <a:spLocks noGrp="1"/>
          </p:cNvSpPr>
          <p:nvPr>
            <p:ph type="body" sz="half" idx="2"/>
          </p:nvPr>
        </p:nvSpPr>
        <p:spPr/>
        <p:txBody>
          <a:bodyPr/>
          <a:lstStyle/>
          <a:p>
            <a:endParaRPr lang="en-IN"/>
          </a:p>
        </p:txBody>
      </p:sp>
      <p:sp>
        <p:nvSpPr>
          <p:cNvPr id="8" name="Content Placeholder 7">
            <a:extLst>
              <a:ext uri="{FF2B5EF4-FFF2-40B4-BE49-F238E27FC236}">
                <a16:creationId xmlns:a16="http://schemas.microsoft.com/office/drawing/2014/main" id="{8303075D-CE6F-3B59-DA47-5DD5BF288580}"/>
              </a:ext>
            </a:extLst>
          </p:cNvPr>
          <p:cNvSpPr>
            <a:spLocks noGrp="1"/>
          </p:cNvSpPr>
          <p:nvPr>
            <p:ph idx="1"/>
          </p:nvPr>
        </p:nvSpPr>
        <p:spPr/>
        <p:txBody>
          <a:bodyPr/>
          <a:lstStyle/>
          <a:p>
            <a:endParaRPr lang="en-IN"/>
          </a:p>
        </p:txBody>
      </p:sp>
      <p:sp>
        <p:nvSpPr>
          <p:cNvPr id="9" name="Content Placeholder 2">
            <a:extLst>
              <a:ext uri="{FF2B5EF4-FFF2-40B4-BE49-F238E27FC236}">
                <a16:creationId xmlns:a16="http://schemas.microsoft.com/office/drawing/2014/main" id="{796A345D-CC90-2F13-91AD-785C52AEB6B8}"/>
              </a:ext>
            </a:extLst>
          </p:cNvPr>
          <p:cNvSpPr txBox="1">
            <a:spLocks/>
          </p:cNvSpPr>
          <p:nvPr/>
        </p:nvSpPr>
        <p:spPr>
          <a:xfrm>
            <a:off x="0" y="1143000"/>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10" name="Text Placeholder 3">
            <a:extLst>
              <a:ext uri="{FF2B5EF4-FFF2-40B4-BE49-F238E27FC236}">
                <a16:creationId xmlns:a16="http://schemas.microsoft.com/office/drawing/2014/main" id="{B77CAB66-2932-E7BB-55F7-ED4AC2299DBE}"/>
              </a:ext>
            </a:extLst>
          </p:cNvPr>
          <p:cNvSpPr txBox="1">
            <a:spLocks/>
          </p:cNvSpPr>
          <p:nvPr/>
        </p:nvSpPr>
        <p:spPr>
          <a:xfrm>
            <a:off x="2805906" y="4800601"/>
            <a:ext cx="6172201"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b="1">
                <a:latin typeface="Bookman Old Style" panose="02050604050505020204" pitchFamily="18" charset="0"/>
              </a:rPr>
              <a:t>The read Queries page is the page, the query after reading that are taken from query page(Contact Us) in the home page which is for the customers will be shown here.</a:t>
            </a:r>
            <a:endParaRPr lang="en-IN" b="1" dirty="0">
              <a:latin typeface="Bookman Old Style" panose="02050604050505020204" pitchFamily="18" charset="0"/>
            </a:endParaRPr>
          </a:p>
        </p:txBody>
      </p:sp>
      <p:pic>
        <p:nvPicPr>
          <p:cNvPr id="11" name="Content Placeholder 7">
            <a:extLst>
              <a:ext uri="{FF2B5EF4-FFF2-40B4-BE49-F238E27FC236}">
                <a16:creationId xmlns:a16="http://schemas.microsoft.com/office/drawing/2014/main" id="{9A08BCFE-7FE6-7CDE-2B62-CEBAABBA61F2}"/>
              </a:ext>
            </a:extLst>
          </p:cNvPr>
          <p:cNvPicPr>
            <a:picLocks noChangeAspect="1"/>
          </p:cNvPicPr>
          <p:nvPr/>
        </p:nvPicPr>
        <p:blipFill>
          <a:blip r:embed="rId2"/>
          <a:stretch>
            <a:fillRect/>
          </a:stretch>
        </p:blipFill>
        <p:spPr>
          <a:xfrm>
            <a:off x="3009900" y="1831981"/>
            <a:ext cx="6172200" cy="2968620"/>
          </a:xfrm>
          <a:prstGeom prst="rect">
            <a:avLst/>
          </a:prstGeom>
        </p:spPr>
      </p:pic>
    </p:spTree>
    <p:extLst>
      <p:ext uri="{BB962C8B-B14F-4D97-AF65-F5344CB8AC3E}">
        <p14:creationId xmlns:p14="http://schemas.microsoft.com/office/powerpoint/2010/main" val="940488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A546900-70CA-50A2-E55E-1E56AA9C6252}"/>
              </a:ext>
            </a:extLst>
          </p:cNvPr>
          <p:cNvSpPr>
            <a:spLocks noGrp="1"/>
          </p:cNvSpPr>
          <p:nvPr>
            <p:ph type="body" sz="half" idx="2"/>
          </p:nvPr>
        </p:nvSpPr>
        <p:spPr/>
        <p:txBody>
          <a:bodyPr/>
          <a:lstStyle/>
          <a:p>
            <a:endParaRPr lang="en-IN"/>
          </a:p>
        </p:txBody>
      </p:sp>
      <p:sp>
        <p:nvSpPr>
          <p:cNvPr id="7" name="Content Placeholder 6">
            <a:extLst>
              <a:ext uri="{FF2B5EF4-FFF2-40B4-BE49-F238E27FC236}">
                <a16:creationId xmlns:a16="http://schemas.microsoft.com/office/drawing/2014/main" id="{1A886B17-47B2-4CEF-0A71-3F8E6B8422D8}"/>
              </a:ext>
            </a:extLst>
          </p:cNvPr>
          <p:cNvSpPr>
            <a:spLocks noGrp="1"/>
          </p:cNvSpPr>
          <p:nvPr>
            <p:ph idx="1"/>
          </p:nvPr>
        </p:nvSpPr>
        <p:spPr/>
        <p:txBody>
          <a:bodyPr/>
          <a:lstStyle/>
          <a:p>
            <a:endParaRPr lang="en-IN"/>
          </a:p>
        </p:txBody>
      </p:sp>
      <p:sp>
        <p:nvSpPr>
          <p:cNvPr id="9" name="Content Placeholder 2">
            <a:extLst>
              <a:ext uri="{FF2B5EF4-FFF2-40B4-BE49-F238E27FC236}">
                <a16:creationId xmlns:a16="http://schemas.microsoft.com/office/drawing/2014/main" id="{7A51714E-0607-4EEF-65AF-FC38E9767691}"/>
              </a:ext>
            </a:extLst>
          </p:cNvPr>
          <p:cNvSpPr txBox="1">
            <a:spLocks/>
          </p:cNvSpPr>
          <p:nvPr/>
        </p:nvSpPr>
        <p:spPr>
          <a:xfrm>
            <a:off x="0" y="1180070"/>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10" name="Title 1">
            <a:extLst>
              <a:ext uri="{FF2B5EF4-FFF2-40B4-BE49-F238E27FC236}">
                <a16:creationId xmlns:a16="http://schemas.microsoft.com/office/drawing/2014/main" id="{83E53E02-9ACC-A7F3-1FE6-18E039574174}"/>
              </a:ext>
            </a:extLst>
          </p:cNvPr>
          <p:cNvSpPr>
            <a:spLocks noGrp="1"/>
          </p:cNvSpPr>
          <p:nvPr>
            <p:ph type="title"/>
          </p:nvPr>
        </p:nvSpPr>
        <p:spPr>
          <a:xfrm>
            <a:off x="2805906" y="1124465"/>
            <a:ext cx="6172200" cy="2959443"/>
          </a:xfrm>
        </p:spPr>
        <p:txBody>
          <a:bodyPr/>
          <a:lstStyle/>
          <a:p>
            <a:endParaRPr lang="en-IN" dirty="0"/>
          </a:p>
        </p:txBody>
      </p:sp>
      <p:sp>
        <p:nvSpPr>
          <p:cNvPr id="11" name="Text Placeholder 3">
            <a:extLst>
              <a:ext uri="{FF2B5EF4-FFF2-40B4-BE49-F238E27FC236}">
                <a16:creationId xmlns:a16="http://schemas.microsoft.com/office/drawing/2014/main" id="{F52ABA74-05FC-AC20-CF1D-3F09EB7178D1}"/>
              </a:ext>
            </a:extLst>
          </p:cNvPr>
          <p:cNvSpPr txBox="1">
            <a:spLocks/>
          </p:cNvSpPr>
          <p:nvPr/>
        </p:nvSpPr>
        <p:spPr>
          <a:xfrm>
            <a:off x="2805906" y="5480223"/>
            <a:ext cx="6172201"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b="1">
                <a:latin typeface="Bookman Old Style" panose="02050604050505020204" pitchFamily="18" charset="0"/>
              </a:rPr>
              <a:t>This is the navbar of the Gym Management System and in the profile icon we have links from changing password and Logging out from the management system back to the Home page that is common for Customers and Admin.</a:t>
            </a:r>
            <a:endParaRPr lang="en-IN" b="1" dirty="0">
              <a:latin typeface="Bookman Old Style" panose="02050604050505020204" pitchFamily="18" charset="0"/>
            </a:endParaRPr>
          </a:p>
        </p:txBody>
      </p:sp>
      <p:pic>
        <p:nvPicPr>
          <p:cNvPr id="12" name="Content Placeholder 7">
            <a:extLst>
              <a:ext uri="{FF2B5EF4-FFF2-40B4-BE49-F238E27FC236}">
                <a16:creationId xmlns:a16="http://schemas.microsoft.com/office/drawing/2014/main" id="{00B1FE53-75EA-DF08-580C-2E67220EC39A}"/>
              </a:ext>
            </a:extLst>
          </p:cNvPr>
          <p:cNvPicPr>
            <a:picLocks noChangeAspect="1"/>
          </p:cNvPicPr>
          <p:nvPr/>
        </p:nvPicPr>
        <p:blipFill>
          <a:blip r:embed="rId2"/>
          <a:stretch>
            <a:fillRect/>
          </a:stretch>
        </p:blipFill>
        <p:spPr>
          <a:xfrm>
            <a:off x="2805907" y="4672756"/>
            <a:ext cx="6172200" cy="614035"/>
          </a:xfrm>
          <a:prstGeom prst="rect">
            <a:avLst/>
          </a:prstGeom>
        </p:spPr>
      </p:pic>
      <p:pic>
        <p:nvPicPr>
          <p:cNvPr id="13" name="Picture 12">
            <a:extLst>
              <a:ext uri="{FF2B5EF4-FFF2-40B4-BE49-F238E27FC236}">
                <a16:creationId xmlns:a16="http://schemas.microsoft.com/office/drawing/2014/main" id="{BD540C50-5082-22D5-1852-FB0BA3A05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3939" y="1074106"/>
            <a:ext cx="6184167" cy="3060159"/>
          </a:xfrm>
          <a:prstGeom prst="rect">
            <a:avLst/>
          </a:prstGeom>
        </p:spPr>
      </p:pic>
    </p:spTree>
    <p:extLst>
      <p:ext uri="{BB962C8B-B14F-4D97-AF65-F5344CB8AC3E}">
        <p14:creationId xmlns:p14="http://schemas.microsoft.com/office/powerpoint/2010/main" val="241638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C510E39-1A31-F6E8-1DCD-EF39B3B50342}"/>
              </a:ext>
            </a:extLst>
          </p:cNvPr>
          <p:cNvSpPr>
            <a:spLocks noGrp="1"/>
          </p:cNvSpPr>
          <p:nvPr>
            <p:ph type="body" sz="half" idx="2"/>
          </p:nvPr>
        </p:nvSpPr>
        <p:spPr/>
        <p:txBody>
          <a:bodyPr/>
          <a:lstStyle/>
          <a:p>
            <a:endParaRPr lang="en-IN"/>
          </a:p>
        </p:txBody>
      </p:sp>
      <p:sp>
        <p:nvSpPr>
          <p:cNvPr id="7" name="Content Placeholder 6">
            <a:extLst>
              <a:ext uri="{FF2B5EF4-FFF2-40B4-BE49-F238E27FC236}">
                <a16:creationId xmlns:a16="http://schemas.microsoft.com/office/drawing/2014/main" id="{1D6BED42-109C-078B-D485-B69118A58930}"/>
              </a:ext>
            </a:extLst>
          </p:cNvPr>
          <p:cNvSpPr>
            <a:spLocks noGrp="1"/>
          </p:cNvSpPr>
          <p:nvPr>
            <p:ph idx="1"/>
          </p:nvPr>
        </p:nvSpPr>
        <p:spPr/>
        <p:txBody>
          <a:bodyPr/>
          <a:lstStyle/>
          <a:p>
            <a:endParaRPr lang="en-IN"/>
          </a:p>
        </p:txBody>
      </p:sp>
      <p:sp>
        <p:nvSpPr>
          <p:cNvPr id="9" name="Content Placeholder 2">
            <a:extLst>
              <a:ext uri="{FF2B5EF4-FFF2-40B4-BE49-F238E27FC236}">
                <a16:creationId xmlns:a16="http://schemas.microsoft.com/office/drawing/2014/main" id="{33D37103-74F9-8A43-D383-FC67CA80C43D}"/>
              </a:ext>
            </a:extLst>
          </p:cNvPr>
          <p:cNvSpPr txBox="1">
            <a:spLocks/>
          </p:cNvSpPr>
          <p:nvPr/>
        </p:nvSpPr>
        <p:spPr>
          <a:xfrm>
            <a:off x="0" y="1180070"/>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11" name="Content Placeholder 5">
            <a:extLst>
              <a:ext uri="{FF2B5EF4-FFF2-40B4-BE49-F238E27FC236}">
                <a16:creationId xmlns:a16="http://schemas.microsoft.com/office/drawing/2014/main" id="{17604A5C-4E41-2F26-2E55-05141F879527}"/>
              </a:ext>
            </a:extLst>
          </p:cNvPr>
          <p:cNvPicPr>
            <a:picLocks noChangeAspect="1"/>
          </p:cNvPicPr>
          <p:nvPr/>
        </p:nvPicPr>
        <p:blipFill>
          <a:blip r:embed="rId2"/>
          <a:stretch>
            <a:fillRect/>
          </a:stretch>
        </p:blipFill>
        <p:spPr>
          <a:xfrm>
            <a:off x="2805906" y="1741692"/>
            <a:ext cx="6172200" cy="3058909"/>
          </a:xfrm>
          <a:prstGeom prst="rect">
            <a:avLst/>
          </a:prstGeom>
        </p:spPr>
      </p:pic>
      <p:sp>
        <p:nvSpPr>
          <p:cNvPr id="12" name="Text Placeholder 3">
            <a:extLst>
              <a:ext uri="{FF2B5EF4-FFF2-40B4-BE49-F238E27FC236}">
                <a16:creationId xmlns:a16="http://schemas.microsoft.com/office/drawing/2014/main" id="{F45B5CA0-E115-F980-FFB2-7153B1BB33A6}"/>
              </a:ext>
            </a:extLst>
          </p:cNvPr>
          <p:cNvSpPr txBox="1">
            <a:spLocks/>
          </p:cNvSpPr>
          <p:nvPr/>
        </p:nvSpPr>
        <p:spPr>
          <a:xfrm>
            <a:off x="2805906" y="4800601"/>
            <a:ext cx="6172201"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b="1">
                <a:latin typeface="Bookman Old Style" panose="02050604050505020204" pitchFamily="18" charset="0"/>
              </a:rPr>
              <a:t>After logging out from the Gym Management system the admin will be redirected to Home page of Gym again.</a:t>
            </a:r>
            <a:endParaRPr lang="en-IN" b="1" dirty="0">
              <a:latin typeface="Bookman Old Style" panose="02050604050505020204" pitchFamily="18" charset="0"/>
            </a:endParaRPr>
          </a:p>
        </p:txBody>
      </p:sp>
    </p:spTree>
    <p:extLst>
      <p:ext uri="{BB962C8B-B14F-4D97-AF65-F5344CB8AC3E}">
        <p14:creationId xmlns:p14="http://schemas.microsoft.com/office/powerpoint/2010/main" val="3962237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C2D0E7C-3C44-AEFE-4DC1-F9F03B6CCA79}"/>
              </a:ext>
            </a:extLst>
          </p:cNvPr>
          <p:cNvSpPr>
            <a:spLocks noGrp="1"/>
          </p:cNvSpPr>
          <p:nvPr>
            <p:ph idx="1"/>
          </p:nvPr>
        </p:nvSpPr>
        <p:spPr/>
        <p:txBody>
          <a:bodyPr/>
          <a:lstStyle/>
          <a:p>
            <a:endParaRPr lang="en-IN"/>
          </a:p>
        </p:txBody>
      </p:sp>
      <p:sp>
        <p:nvSpPr>
          <p:cNvPr id="8" name="Content Placeholder 2">
            <a:extLst>
              <a:ext uri="{FF2B5EF4-FFF2-40B4-BE49-F238E27FC236}">
                <a16:creationId xmlns:a16="http://schemas.microsoft.com/office/drawing/2014/main" id="{9A2C1425-2A27-DDE9-EA1C-7008BEE5F675}"/>
              </a:ext>
            </a:extLst>
          </p:cNvPr>
          <p:cNvSpPr txBox="1">
            <a:spLocks/>
          </p:cNvSpPr>
          <p:nvPr/>
        </p:nvSpPr>
        <p:spPr>
          <a:xfrm>
            <a:off x="0" y="1163248"/>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9" name="Title 1">
            <a:extLst>
              <a:ext uri="{FF2B5EF4-FFF2-40B4-BE49-F238E27FC236}">
                <a16:creationId xmlns:a16="http://schemas.microsoft.com/office/drawing/2014/main" id="{E177697E-975C-1320-EC30-2196C8C68F8B}"/>
              </a:ext>
            </a:extLst>
          </p:cNvPr>
          <p:cNvSpPr>
            <a:spLocks noGrp="1"/>
          </p:cNvSpPr>
          <p:nvPr>
            <p:ph type="title"/>
          </p:nvPr>
        </p:nvSpPr>
        <p:spPr>
          <a:xfrm>
            <a:off x="838200" y="1165411"/>
            <a:ext cx="10515600" cy="660213"/>
          </a:xfrm>
        </p:spPr>
        <p:txBody>
          <a:bodyPr>
            <a:normAutofit/>
          </a:bodyPr>
          <a:lstStyle/>
          <a:p>
            <a:r>
              <a:rPr lang="en-US" sz="2500" dirty="0">
                <a:solidFill>
                  <a:srgbClr val="00B0F0"/>
                </a:solidFill>
                <a:latin typeface="Bookman Old Style" panose="02050604050505020204" pitchFamily="18" charset="0"/>
              </a:rPr>
              <a:t>C0NCLUSION</a:t>
            </a:r>
            <a:endParaRPr lang="en-IN" sz="2800" dirty="0">
              <a:latin typeface="Bookman Old Style" panose="02050604050505020204" pitchFamily="18" charset="0"/>
            </a:endParaRPr>
          </a:p>
        </p:txBody>
      </p:sp>
      <p:sp>
        <p:nvSpPr>
          <p:cNvPr id="10" name="Content Placeholder 2">
            <a:extLst>
              <a:ext uri="{FF2B5EF4-FFF2-40B4-BE49-F238E27FC236}">
                <a16:creationId xmlns:a16="http://schemas.microsoft.com/office/drawing/2014/main" id="{87011E70-8360-92F6-569D-217A2537C550}"/>
              </a:ext>
            </a:extLst>
          </p:cNvPr>
          <p:cNvSpPr txBox="1">
            <a:spLocks/>
          </p:cNvSpPr>
          <p:nvPr/>
        </p:nvSpPr>
        <p:spPr>
          <a:xfrm>
            <a:off x="838200" y="1825624"/>
            <a:ext cx="10515600" cy="4351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a:latin typeface="Times New Roman" panose="02020603050405020304" pitchFamily="18" charset="0"/>
                <a:ea typeface="Times New Roman" panose="02020603050405020304" pitchFamily="18" charset="0"/>
              </a:rPr>
              <a:t>The</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gym</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administration</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system</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project</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has</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been</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successfully</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developed</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using</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Python</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programming language. The system provides various features that enable effective management</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of</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gym</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operations,</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including</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customer</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and</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package</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management,</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equipment inventory management, and reporting and analytics. The project has demonstrated the</a:t>
            </a:r>
            <a:r>
              <a:rPr lang="en-US" sz="2400" spc="-28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potential for data-driven decision-making in gym operations, providing valuable insights into</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customer attendance, membership trends, revenue, and other key performance indicators .The</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project</a:t>
            </a:r>
            <a:r>
              <a:rPr lang="en-US" sz="2400" spc="90">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has</a:t>
            </a:r>
            <a:r>
              <a:rPr lang="en-US" sz="2400" spc="90">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also</a:t>
            </a:r>
            <a:r>
              <a:rPr lang="en-US" sz="2400" spc="90">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showcased</a:t>
            </a:r>
            <a:r>
              <a:rPr lang="en-US" sz="2400" spc="8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the</a:t>
            </a:r>
            <a:r>
              <a:rPr lang="en-US" sz="2400" spc="8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importance</a:t>
            </a:r>
            <a:r>
              <a:rPr lang="en-US" sz="2400" spc="8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of</a:t>
            </a:r>
            <a:r>
              <a:rPr lang="en-US" sz="2400" spc="8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user-friendly</a:t>
            </a:r>
            <a:r>
              <a:rPr lang="en-US" sz="2400" spc="90">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interfaces</a:t>
            </a:r>
            <a:r>
              <a:rPr lang="en-US" sz="2400" spc="90">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and</a:t>
            </a:r>
            <a:r>
              <a:rPr lang="en-US" sz="2400" spc="100">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robust</a:t>
            </a:r>
            <a:r>
              <a:rPr lang="en-US" sz="2400" spc="8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error</a:t>
            </a:r>
            <a:r>
              <a:rPr lang="en-US" sz="2400" spc="8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handling</a:t>
            </a:r>
            <a:r>
              <a:rPr lang="en-US" sz="2400" spc="-28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to</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ensure</a:t>
            </a:r>
            <a:r>
              <a:rPr lang="en-US" sz="2400" spc="-5">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seamless user experience</a:t>
            </a:r>
            <a:r>
              <a:rPr lang="en-US" sz="1800">
                <a:latin typeface="Times New Roman" panose="02020603050405020304" pitchFamily="18" charset="0"/>
                <a:ea typeface="Times New Roman" panose="02020603050405020304" pitchFamily="18" charset="0"/>
              </a:rPr>
              <a:t>.</a:t>
            </a:r>
            <a:endParaRPr lang="en-IN" sz="1800" dirty="0">
              <a:latin typeface="Bookman Old Style" panose="02050604050505020204" pitchFamily="18" charset="0"/>
            </a:endParaRPr>
          </a:p>
        </p:txBody>
      </p:sp>
    </p:spTree>
    <p:extLst>
      <p:ext uri="{BB962C8B-B14F-4D97-AF65-F5344CB8AC3E}">
        <p14:creationId xmlns:p14="http://schemas.microsoft.com/office/powerpoint/2010/main" val="2012270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5B03D8C-625C-8BD9-D597-F0574BE98A9E}"/>
              </a:ext>
            </a:extLst>
          </p:cNvPr>
          <p:cNvSpPr txBox="1">
            <a:spLocks/>
          </p:cNvSpPr>
          <p:nvPr/>
        </p:nvSpPr>
        <p:spPr>
          <a:xfrm>
            <a:off x="0" y="1175605"/>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3" name="Content Placeholder 2">
            <a:extLst>
              <a:ext uri="{FF2B5EF4-FFF2-40B4-BE49-F238E27FC236}">
                <a16:creationId xmlns:a16="http://schemas.microsoft.com/office/drawing/2014/main" id="{47AAC268-7096-3DFD-F878-881B7EDEA226}"/>
              </a:ext>
            </a:extLst>
          </p:cNvPr>
          <p:cNvSpPr txBox="1">
            <a:spLocks/>
          </p:cNvSpPr>
          <p:nvPr/>
        </p:nvSpPr>
        <p:spPr>
          <a:xfrm>
            <a:off x="228599" y="571500"/>
            <a:ext cx="11695671" cy="5557451"/>
          </a:xfrm>
          <a:prstGeom prst="rect">
            <a:avLst/>
          </a:prstGeom>
          <a:noFill/>
          <a:effectLst>
            <a:outerShdw blurRad="50800" dist="50800" dir="5400000" algn="ctr" rotWithShape="0">
              <a:schemeClr val="tx2">
                <a:lumMod val="50000"/>
                <a:alpha val="54000"/>
              </a:schemeClr>
            </a:outerShdw>
          </a:effectLst>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15C4AFB7-1E42-D7DD-9CCD-89AE5D70C44B}"/>
              </a:ext>
            </a:extLst>
          </p:cNvPr>
          <p:cNvSpPr txBox="1"/>
          <p:nvPr/>
        </p:nvSpPr>
        <p:spPr>
          <a:xfrm>
            <a:off x="3027405" y="1116095"/>
            <a:ext cx="6098058" cy="923330"/>
          </a:xfrm>
          <a:prstGeom prst="rect">
            <a:avLst/>
          </a:prstGeom>
          <a:noFill/>
        </p:spPr>
        <p:txBody>
          <a:bodyPr wrap="square">
            <a:spAutoFit/>
          </a:bodyPr>
          <a:lstStyle/>
          <a:p>
            <a:pPr algn="ctr">
              <a:buFont typeface="Arial" panose="020B0604020202020204" pitchFamily="34" charset="0"/>
              <a:buNone/>
            </a:pPr>
            <a:r>
              <a:rPr lang="en-US" sz="18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18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1800" b="1" dirty="0">
                <a:solidFill>
                  <a:srgbClr val="002060"/>
                </a:solidFill>
                <a:latin typeface="Bookman Old Style" panose="02050604050505020204" pitchFamily="18" charset="0"/>
                <a:cs typeface="Times New Roman" panose="02020603050405020304" pitchFamily="18" charset="0"/>
              </a:rPr>
              <a:t>Artificial Intelligence and Machine Learning</a:t>
            </a:r>
          </a:p>
        </p:txBody>
      </p:sp>
      <p:sp>
        <p:nvSpPr>
          <p:cNvPr id="6" name="TextBox 5">
            <a:extLst>
              <a:ext uri="{FF2B5EF4-FFF2-40B4-BE49-F238E27FC236}">
                <a16:creationId xmlns:a16="http://schemas.microsoft.com/office/drawing/2014/main" id="{81EBEAE9-7EAF-5D5B-7199-92AF09438118}"/>
              </a:ext>
            </a:extLst>
          </p:cNvPr>
          <p:cNvSpPr txBox="1"/>
          <p:nvPr/>
        </p:nvSpPr>
        <p:spPr>
          <a:xfrm>
            <a:off x="796110" y="5608940"/>
            <a:ext cx="6098058" cy="369332"/>
          </a:xfrm>
          <a:prstGeom prst="rect">
            <a:avLst/>
          </a:prstGeom>
          <a:noFill/>
        </p:spPr>
        <p:txBody>
          <a:bodyPr wrap="square">
            <a:spAutoFit/>
          </a:bodyPr>
          <a:lstStyle/>
          <a:p>
            <a:r>
              <a:rPr lang="en-US" sz="1800" dirty="0">
                <a:solidFill>
                  <a:srgbClr val="000000"/>
                </a:solidFill>
                <a:latin typeface="Bookman Old Style" panose="02050604050505020204" pitchFamily="18" charset="0"/>
                <a:cs typeface="Times New Roman" panose="02020603050405020304" pitchFamily="18" charset="0"/>
              </a:rPr>
              <a:t>Batch Number : ZT14</a:t>
            </a:r>
            <a:endParaRPr lang="en-IN" dirty="0"/>
          </a:p>
        </p:txBody>
      </p:sp>
      <p:sp>
        <p:nvSpPr>
          <p:cNvPr id="9" name="TextBox 8">
            <a:extLst>
              <a:ext uri="{FF2B5EF4-FFF2-40B4-BE49-F238E27FC236}">
                <a16:creationId xmlns:a16="http://schemas.microsoft.com/office/drawing/2014/main" id="{A39A9037-0CFD-DCCC-78A5-6172A28241D7}"/>
              </a:ext>
            </a:extLst>
          </p:cNvPr>
          <p:cNvSpPr txBox="1"/>
          <p:nvPr/>
        </p:nvSpPr>
        <p:spPr>
          <a:xfrm>
            <a:off x="3046971" y="6128951"/>
            <a:ext cx="6098058" cy="584775"/>
          </a:xfrm>
          <a:prstGeom prst="rect">
            <a:avLst/>
          </a:prstGeom>
          <a:noFill/>
        </p:spPr>
        <p:txBody>
          <a:bodyPr wrap="square">
            <a:spAutoFit/>
          </a:bodyPr>
          <a:lstStyle/>
          <a:p>
            <a:pPr algn="ctr">
              <a:buFont typeface="Arial" panose="020B0604020202020204" pitchFamily="34" charset="0"/>
              <a:buNone/>
            </a:pPr>
            <a:r>
              <a:rPr lang="en-US" sz="18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1400" b="1" dirty="0" err="1">
                <a:solidFill>
                  <a:srgbClr val="7030A0"/>
                </a:solidFill>
                <a:latin typeface="Bookman Old Style" panose="02050604050505020204" pitchFamily="18" charset="0"/>
                <a:cs typeface="Times New Roman" panose="02020603050405020304" pitchFamily="18" charset="0"/>
              </a:rPr>
              <a:t>Malla</a:t>
            </a:r>
            <a:r>
              <a:rPr lang="en-US" sz="1400" b="1" dirty="0">
                <a:solidFill>
                  <a:srgbClr val="7030A0"/>
                </a:solidFill>
                <a:latin typeface="Bookman Old Style" panose="02050604050505020204" pitchFamily="18" charset="0"/>
                <a:cs typeface="Times New Roman" panose="02020603050405020304" pitchFamily="18" charset="0"/>
              </a:rPr>
              <a:t> Reddy University Hyderabad.</a:t>
            </a:r>
            <a:endParaRPr lang="en-US" sz="1100" dirty="0">
              <a:latin typeface="Times New Roman" panose="02020603050405020304" pitchFamily="18" charset="0"/>
              <a:cs typeface="Times New Roman" panose="02020603050405020304" pitchFamily="18" charset="0"/>
            </a:endParaRPr>
          </a:p>
        </p:txBody>
      </p:sp>
      <p:pic>
        <p:nvPicPr>
          <p:cNvPr id="10" name="Picture 2" descr="No photo description available.">
            <a:extLst>
              <a:ext uri="{FF2B5EF4-FFF2-40B4-BE49-F238E27FC236}">
                <a16:creationId xmlns:a16="http://schemas.microsoft.com/office/drawing/2014/main" id="{8CCA874E-3158-7F39-5C71-79B21F506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75" y="4509701"/>
            <a:ext cx="1619250" cy="16192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62274FB-E25D-045C-B896-2C111229A54E}"/>
              </a:ext>
            </a:extLst>
          </p:cNvPr>
          <p:cNvSpPr txBox="1"/>
          <p:nvPr/>
        </p:nvSpPr>
        <p:spPr>
          <a:xfrm>
            <a:off x="7461678" y="4097626"/>
            <a:ext cx="5018645" cy="2031325"/>
          </a:xfrm>
          <a:prstGeom prst="rect">
            <a:avLst/>
          </a:prstGeom>
          <a:noFill/>
        </p:spPr>
        <p:txBody>
          <a:bodyPr wrap="square" rtlCol="0">
            <a:spAutoFit/>
          </a:bodyPr>
          <a:lstStyle/>
          <a:p>
            <a:pPr indent="-228600" algn="just" rtl="0">
              <a:spcBef>
                <a:spcPts val="1000"/>
              </a:spcBef>
              <a:spcAft>
                <a:spcPts val="0"/>
              </a:spcAft>
            </a:pPr>
            <a:r>
              <a:rPr lang="en-IN" sz="1800" b="0" i="0" u="none" strike="noStrike" dirty="0">
                <a:solidFill>
                  <a:srgbClr val="000000"/>
                </a:solidFill>
                <a:effectLst/>
                <a:latin typeface="Bookman Old Style" panose="02050604050505020204" pitchFamily="18" charset="0"/>
              </a:rPr>
              <a:t>Batch Names &amp; Roll Numbers</a:t>
            </a:r>
            <a:endParaRPr lang="en-IN" b="0" dirty="0">
              <a:effectLst/>
              <a:latin typeface="Bookman Old Style" panose="02050604050505020204" pitchFamily="18" charset="0"/>
            </a:endParaRPr>
          </a:p>
          <a:p>
            <a:pPr marL="285750" indent="-285750" algn="just">
              <a:buFont typeface="Arial" panose="020B0604020202020204" pitchFamily="34" charset="0"/>
              <a:buChar char="•"/>
            </a:pPr>
            <a:r>
              <a:rPr lang="en-IN" dirty="0">
                <a:latin typeface="Bookman Old Style" panose="02050604050505020204" pitchFamily="18" charset="0"/>
              </a:rPr>
              <a:t>CH VARSHITH - 2111CS020620</a:t>
            </a:r>
          </a:p>
          <a:p>
            <a:pPr marL="285750" indent="-285750" algn="just">
              <a:buFont typeface="Arial" panose="020B0604020202020204" pitchFamily="34" charset="0"/>
              <a:buChar char="•"/>
            </a:pPr>
            <a:r>
              <a:rPr lang="en-IN" dirty="0">
                <a:latin typeface="Bookman Old Style" panose="02050604050505020204" pitchFamily="18" charset="0"/>
              </a:rPr>
              <a:t>H VARSHITH   - 2111CS020621</a:t>
            </a:r>
          </a:p>
          <a:p>
            <a:pPr marL="285750" indent="-285750" algn="just">
              <a:buFont typeface="Arial" panose="020B0604020202020204" pitchFamily="34" charset="0"/>
              <a:buChar char="•"/>
            </a:pPr>
            <a:r>
              <a:rPr lang="en-IN" dirty="0">
                <a:latin typeface="Bookman Old Style" panose="02050604050505020204" pitchFamily="18" charset="0"/>
              </a:rPr>
              <a:t>D VARSHITHA - 2111CS020622</a:t>
            </a:r>
          </a:p>
          <a:p>
            <a:pPr marL="285750" indent="-285750" algn="just">
              <a:buFont typeface="Arial" panose="020B0604020202020204" pitchFamily="34" charset="0"/>
              <a:buChar char="•"/>
            </a:pPr>
            <a:r>
              <a:rPr lang="en-IN" dirty="0">
                <a:latin typeface="Bookman Old Style" panose="02050604050505020204" pitchFamily="18" charset="0"/>
              </a:rPr>
              <a:t>M VARSHITHA - 2111CS020623</a:t>
            </a:r>
          </a:p>
          <a:p>
            <a:pPr marL="285750" indent="-285750" algn="just">
              <a:buFont typeface="Arial" panose="020B0604020202020204" pitchFamily="34" charset="0"/>
              <a:buChar char="•"/>
            </a:pPr>
            <a:r>
              <a:rPr lang="en-IN" dirty="0">
                <a:latin typeface="Bookman Old Style" panose="02050604050505020204" pitchFamily="18" charset="0"/>
              </a:rPr>
              <a:t>T VARSHITHA  - 2111CS020624</a:t>
            </a:r>
          </a:p>
          <a:p>
            <a:pPr marL="285750" indent="-285750" algn="just">
              <a:buFont typeface="Arial" panose="020B0604020202020204" pitchFamily="34" charset="0"/>
              <a:buChar char="•"/>
            </a:pPr>
            <a:r>
              <a:rPr lang="en-IN" dirty="0">
                <a:latin typeface="Bookman Old Style" panose="02050604050505020204" pitchFamily="18" charset="0"/>
              </a:rPr>
              <a:t>G VARUN         - 2111CS020625</a:t>
            </a:r>
          </a:p>
        </p:txBody>
      </p:sp>
      <p:sp>
        <p:nvSpPr>
          <p:cNvPr id="16" name="Rectangle 15">
            <a:extLst>
              <a:ext uri="{FF2B5EF4-FFF2-40B4-BE49-F238E27FC236}">
                <a16:creationId xmlns:a16="http://schemas.microsoft.com/office/drawing/2014/main" id="{CE41DCFD-42E7-A6BF-8045-E63B91CCD7C8}"/>
              </a:ext>
            </a:extLst>
          </p:cNvPr>
          <p:cNvSpPr/>
          <p:nvPr/>
        </p:nvSpPr>
        <p:spPr>
          <a:xfrm>
            <a:off x="4280631" y="2787047"/>
            <a:ext cx="3630738"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1581103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50B8838-38DA-96F0-ED51-301F5A471DBB}"/>
              </a:ext>
            </a:extLst>
          </p:cNvPr>
          <p:cNvSpPr txBox="1">
            <a:spLocks/>
          </p:cNvSpPr>
          <p:nvPr/>
        </p:nvSpPr>
        <p:spPr>
          <a:xfrm>
            <a:off x="0" y="1064394"/>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BED43A12-6053-799C-3463-E87D34F4CE0A}"/>
              </a:ext>
            </a:extLst>
          </p:cNvPr>
          <p:cNvSpPr txBox="1"/>
          <p:nvPr/>
        </p:nvSpPr>
        <p:spPr>
          <a:xfrm>
            <a:off x="861884" y="1777698"/>
            <a:ext cx="10629900" cy="369332"/>
          </a:xfrm>
          <a:prstGeom prst="rect">
            <a:avLst/>
          </a:prstGeom>
          <a:noFill/>
        </p:spPr>
        <p:txBody>
          <a:bodyPr wrap="square">
            <a:spAutoFit/>
          </a:bodyPr>
          <a:lstStyle/>
          <a:p>
            <a:pPr marL="0" indent="0" algn="ctr">
              <a:buNone/>
            </a:pPr>
            <a:r>
              <a:rPr lang="en-US" b="1" dirty="0">
                <a:latin typeface="Bookman Old Style" panose="02050604050505020204" pitchFamily="18" charset="0"/>
                <a:cs typeface="Arial" panose="020B0604020202020204" pitchFamily="34" charset="0"/>
              </a:rPr>
              <a:t>PROJECT TITLE - GYM ADMINISTRATION SYSTEM PROJECT(GASP)</a:t>
            </a:r>
            <a:endParaRPr lang="en-US" sz="1800" b="1" dirty="0">
              <a:latin typeface="Bookman Old Style" panose="02050604050505020204" pitchFamily="18" charset="0"/>
              <a:cs typeface="Arial" panose="020B0604020202020204" pitchFamily="34" charset="0"/>
            </a:endParaRPr>
          </a:p>
        </p:txBody>
      </p:sp>
      <p:sp>
        <p:nvSpPr>
          <p:cNvPr id="9" name="TextBox 8">
            <a:extLst>
              <a:ext uri="{FF2B5EF4-FFF2-40B4-BE49-F238E27FC236}">
                <a16:creationId xmlns:a16="http://schemas.microsoft.com/office/drawing/2014/main" id="{FA2551C6-E971-6263-2B73-9B68E9C35610}"/>
              </a:ext>
            </a:extLst>
          </p:cNvPr>
          <p:cNvSpPr txBox="1"/>
          <p:nvPr/>
        </p:nvSpPr>
        <p:spPr>
          <a:xfrm>
            <a:off x="861884" y="3179562"/>
            <a:ext cx="10629900" cy="2308324"/>
          </a:xfrm>
          <a:prstGeom prst="rect">
            <a:avLst/>
          </a:prstGeom>
          <a:noFill/>
        </p:spPr>
        <p:txBody>
          <a:bodyPr wrap="square">
            <a:spAutoFit/>
          </a:bodyPr>
          <a:lstStyle/>
          <a:p>
            <a:pPr marL="0" indent="0" algn="just">
              <a:buNone/>
            </a:pPr>
            <a:r>
              <a:rPr lang="en-US" b="1" dirty="0">
                <a:latin typeface="Bookman Old Style" panose="02050604050505020204" pitchFamily="18" charset="0"/>
                <a:cs typeface="Arial" panose="020B0604020202020204" pitchFamily="34" charset="0"/>
              </a:rPr>
              <a:t>ABSTRACT</a:t>
            </a:r>
          </a:p>
          <a:p>
            <a:pPr marL="0" indent="0" algn="just">
              <a:buNone/>
            </a:pPr>
            <a:endParaRPr lang="en-US" sz="1800" dirty="0">
              <a:latin typeface="Bookman Old Style" panose="02050604050505020204" pitchFamily="18" charset="0"/>
              <a:cs typeface="Arial" panose="020B0604020202020204" pitchFamily="34" charset="0"/>
            </a:endParaRPr>
          </a:p>
          <a:p>
            <a:pPr marL="0" indent="0" algn="just">
              <a:buNone/>
            </a:pPr>
            <a:r>
              <a:rPr lang="en-US" sz="1800" dirty="0">
                <a:latin typeface="Bookman Old Style" panose="02050604050505020204" pitchFamily="18" charset="0"/>
                <a:cs typeface="Arial" panose="020B0604020202020204" pitchFamily="34" charset="0"/>
              </a:rPr>
              <a:t>Gyms are become the essential part of our lives, providing best exercise. Therefore, at the management end there are some necessary steps to maintain the records of every individual including trainer, trainees, and staff But maintaining the records on paper is very difficult So, it is necessary to have a computerized system that manages all these issues. Thus working on the administration system for Gym Industry are the basis of our</a:t>
            </a:r>
            <a:br>
              <a:rPr lang="en-US" sz="1800" dirty="0">
                <a:latin typeface="Bookman Old Style" panose="02050604050505020204" pitchFamily="18" charset="0"/>
                <a:cs typeface="Arial" panose="020B0604020202020204" pitchFamily="34" charset="0"/>
              </a:rPr>
            </a:br>
            <a:r>
              <a:rPr lang="en-US" sz="1800" dirty="0">
                <a:latin typeface="Bookman Old Style" panose="02050604050505020204" pitchFamily="18" charset="0"/>
                <a:cs typeface="Arial" panose="020B0604020202020204" pitchFamily="34" charset="0"/>
              </a:rPr>
              <a:t>project.</a:t>
            </a:r>
            <a:r>
              <a:rPr lang="en-US" sz="18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70492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4FEABED-FD9E-83A9-CED5-BA98FEB33D82}"/>
              </a:ext>
            </a:extLst>
          </p:cNvPr>
          <p:cNvSpPr txBox="1">
            <a:spLocks/>
          </p:cNvSpPr>
          <p:nvPr/>
        </p:nvSpPr>
        <p:spPr>
          <a:xfrm>
            <a:off x="0" y="1064394"/>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A6805053-780A-163A-7E02-5B9D5AAFB09A}"/>
              </a:ext>
            </a:extLst>
          </p:cNvPr>
          <p:cNvSpPr txBox="1"/>
          <p:nvPr/>
        </p:nvSpPr>
        <p:spPr>
          <a:xfrm>
            <a:off x="861884" y="2368542"/>
            <a:ext cx="10629900" cy="2862322"/>
          </a:xfrm>
          <a:prstGeom prst="rect">
            <a:avLst/>
          </a:prstGeom>
          <a:noFill/>
        </p:spPr>
        <p:txBody>
          <a:bodyPr wrap="square">
            <a:spAutoFit/>
          </a:bodyPr>
          <a:lstStyle/>
          <a:p>
            <a:pPr marL="0" indent="0" algn="just">
              <a:buNone/>
            </a:pPr>
            <a:r>
              <a:rPr lang="en-US" sz="1800" b="1" dirty="0">
                <a:latin typeface="Bookman Old Style" panose="02050604050505020204" pitchFamily="18" charset="0"/>
                <a:cs typeface="Arial" panose="020B0604020202020204" pitchFamily="34" charset="0"/>
              </a:rPr>
              <a:t>Introduction</a:t>
            </a:r>
          </a:p>
          <a:p>
            <a:pPr marL="0" indent="0" algn="just">
              <a:buNone/>
            </a:pPr>
            <a:endParaRPr lang="en-US" dirty="0">
              <a:latin typeface="Bookman Old Style" panose="02050604050505020204" pitchFamily="18" charset="0"/>
              <a:cs typeface="Arial" panose="020B0604020202020204" pitchFamily="34" charset="0"/>
            </a:endParaRPr>
          </a:p>
          <a:p>
            <a:pPr marL="0" indent="0" algn="just">
              <a:buNone/>
            </a:pPr>
            <a:r>
              <a:rPr lang="en-US" sz="1800" dirty="0">
                <a:latin typeface="Bookman Old Style" panose="02050604050505020204" pitchFamily="18" charset="0"/>
                <a:cs typeface="Arial" panose="020B0604020202020204" pitchFamily="34" charset="0"/>
              </a:rPr>
              <a:t>The fitness industry has witnessed tremendous growth in recent years, with more and more people becoming health conscious and interested in maintaining a healthy lifestyle. As a result, the demand for fitness centers and gyms has increased. The management of a gym can be a daunting task, with various activities such as membership management, scheduling of appointments, and billing. Gym administration systems created using Python are an important tool that can aid in managing these activities efficiently. </a:t>
            </a:r>
            <a:r>
              <a:rPr lang="en-US" dirty="0">
                <a:latin typeface="Bookman Old Style" panose="02050604050505020204" pitchFamily="18" charset="0"/>
                <a:cs typeface="Arial" panose="020B0604020202020204" pitchFamily="34" charset="0"/>
              </a:rPr>
              <a:t>Our project</a:t>
            </a:r>
            <a:r>
              <a:rPr lang="en-US" sz="1800" dirty="0">
                <a:latin typeface="Bookman Old Style" panose="02050604050505020204" pitchFamily="18" charset="0"/>
                <a:cs typeface="Arial" panose="020B0604020202020204" pitchFamily="34" charset="0"/>
              </a:rPr>
              <a:t> explores the benefits and importance of gym administration systems created using Python and identifies the features of effective gym administration systems.</a:t>
            </a:r>
          </a:p>
        </p:txBody>
      </p:sp>
      <p:sp>
        <p:nvSpPr>
          <p:cNvPr id="8" name="TextBox 7">
            <a:extLst>
              <a:ext uri="{FF2B5EF4-FFF2-40B4-BE49-F238E27FC236}">
                <a16:creationId xmlns:a16="http://schemas.microsoft.com/office/drawing/2014/main" id="{66CEA5DA-5375-B8C3-3056-C4063B48A92F}"/>
              </a:ext>
            </a:extLst>
          </p:cNvPr>
          <p:cNvSpPr txBox="1"/>
          <p:nvPr/>
        </p:nvSpPr>
        <p:spPr>
          <a:xfrm>
            <a:off x="861884" y="1526744"/>
            <a:ext cx="10481619" cy="400110"/>
          </a:xfrm>
          <a:prstGeom prst="rect">
            <a:avLst/>
          </a:prstGeom>
          <a:noFill/>
        </p:spPr>
        <p:txBody>
          <a:bodyPr wrap="square">
            <a:spAutoFit/>
          </a:bodyPr>
          <a:lstStyle/>
          <a:p>
            <a:r>
              <a:rPr lang="en-US" sz="2000" dirty="0">
                <a:solidFill>
                  <a:schemeClr val="tx2"/>
                </a:solidFill>
                <a:latin typeface="Bookman Old Style" panose="02050604050505020204" pitchFamily="18" charset="0"/>
              </a:rPr>
              <a:t>					Introduction</a:t>
            </a:r>
            <a:endParaRPr lang="en-IN" sz="2000" dirty="0"/>
          </a:p>
        </p:txBody>
      </p:sp>
    </p:spTree>
    <p:extLst>
      <p:ext uri="{BB962C8B-B14F-4D97-AF65-F5344CB8AC3E}">
        <p14:creationId xmlns:p14="http://schemas.microsoft.com/office/powerpoint/2010/main" val="3181869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EDF7B7A-7F0A-0A25-0DE4-1EBE78E8FEBA}"/>
              </a:ext>
            </a:extLst>
          </p:cNvPr>
          <p:cNvSpPr txBox="1">
            <a:spLocks/>
          </p:cNvSpPr>
          <p:nvPr/>
        </p:nvSpPr>
        <p:spPr>
          <a:xfrm>
            <a:off x="0" y="1064394"/>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ADDFF403-21ED-60A8-6DBC-ED985614EF27}"/>
              </a:ext>
            </a:extLst>
          </p:cNvPr>
          <p:cNvSpPr txBox="1"/>
          <p:nvPr/>
        </p:nvSpPr>
        <p:spPr>
          <a:xfrm>
            <a:off x="861883" y="1526744"/>
            <a:ext cx="10481619" cy="400110"/>
          </a:xfrm>
          <a:prstGeom prst="rect">
            <a:avLst/>
          </a:prstGeom>
          <a:noFill/>
        </p:spPr>
        <p:txBody>
          <a:bodyPr wrap="square">
            <a:spAutoFit/>
          </a:bodyPr>
          <a:lstStyle/>
          <a:p>
            <a:r>
              <a:rPr lang="en-US" sz="2000" dirty="0">
                <a:solidFill>
                  <a:schemeClr val="tx2"/>
                </a:solidFill>
                <a:latin typeface="Bookman Old Style" panose="02050604050505020204" pitchFamily="18" charset="0"/>
              </a:rPr>
              <a:t>					Introduction</a:t>
            </a:r>
            <a:endParaRPr lang="en-IN" sz="2000" dirty="0"/>
          </a:p>
        </p:txBody>
      </p:sp>
      <p:sp>
        <p:nvSpPr>
          <p:cNvPr id="8" name="TextBox 7">
            <a:extLst>
              <a:ext uri="{FF2B5EF4-FFF2-40B4-BE49-F238E27FC236}">
                <a16:creationId xmlns:a16="http://schemas.microsoft.com/office/drawing/2014/main" id="{899F770B-2A7D-C3DC-1FD5-9D6FE04E092A}"/>
              </a:ext>
            </a:extLst>
          </p:cNvPr>
          <p:cNvSpPr txBox="1"/>
          <p:nvPr/>
        </p:nvSpPr>
        <p:spPr>
          <a:xfrm>
            <a:off x="861883" y="2368542"/>
            <a:ext cx="10629900" cy="3416320"/>
          </a:xfrm>
          <a:prstGeom prst="rect">
            <a:avLst/>
          </a:prstGeom>
          <a:noFill/>
        </p:spPr>
        <p:txBody>
          <a:bodyPr wrap="square">
            <a:spAutoFit/>
          </a:bodyPr>
          <a:lstStyle/>
          <a:p>
            <a:pPr marL="0" indent="0">
              <a:buNone/>
            </a:pPr>
            <a:r>
              <a:rPr lang="en-US" sz="1800" dirty="0">
                <a:latin typeface="Bookman Old Style" panose="02050604050505020204" pitchFamily="18" charset="0"/>
                <a:cs typeface="Arial" panose="020B0604020202020204" pitchFamily="34" charset="0"/>
              </a:rPr>
              <a:t>Limitations of our project</a:t>
            </a:r>
          </a:p>
          <a:p>
            <a:pPr marL="285750" indent="-285750">
              <a:buFont typeface="Arial" panose="020B0604020202020204" pitchFamily="34" charset="0"/>
              <a:buChar char="•"/>
            </a:pPr>
            <a:endParaRPr lang="en-US" sz="1800" dirty="0">
              <a:latin typeface="Bookman Old Style" panose="02050604050505020204" pitchFamily="18" charset="0"/>
              <a:cs typeface="Arial" panose="020B0604020202020204" pitchFamily="34" charset="0"/>
            </a:endParaRPr>
          </a:p>
          <a:p>
            <a:pPr marL="285750" indent="-285750">
              <a:buFont typeface="Arial" panose="020B0604020202020204" pitchFamily="34" charset="0"/>
              <a:buChar char="•"/>
            </a:pPr>
            <a:r>
              <a:rPr lang="en-US" dirty="0">
                <a:latin typeface="Bookman Old Style" panose="02050604050505020204" pitchFamily="18" charset="0"/>
                <a:cs typeface="Arial" panose="020B0604020202020204" pitchFamily="34" charset="0"/>
              </a:rPr>
              <a:t>Limited Hardware support – Since we have no information on how many users are going to access it, we may find the hardware support which is available will not be sufficient.</a:t>
            </a:r>
          </a:p>
          <a:p>
            <a:pPr marL="285750" indent="-285750">
              <a:buFont typeface="Arial" panose="020B0604020202020204" pitchFamily="34" charset="0"/>
              <a:buChar char="•"/>
            </a:pPr>
            <a:endParaRPr lang="en-US" sz="1800" dirty="0">
              <a:latin typeface="Bookman Old Style" panose="02050604050505020204" pitchFamily="18" charset="0"/>
              <a:cs typeface="Arial" panose="020B0604020202020204" pitchFamily="34" charset="0"/>
            </a:endParaRPr>
          </a:p>
          <a:p>
            <a:pPr marL="285750" indent="-285750">
              <a:buFont typeface="Arial" panose="020B0604020202020204" pitchFamily="34" charset="0"/>
              <a:buChar char="•"/>
            </a:pPr>
            <a:r>
              <a:rPr lang="en-US" sz="1800" dirty="0">
                <a:latin typeface="Bookman Old Style" panose="02050604050505020204" pitchFamily="18" charset="0"/>
                <a:cs typeface="Arial" panose="020B0604020202020204" pitchFamily="34" charset="0"/>
              </a:rPr>
              <a:t>Data Security – </a:t>
            </a:r>
            <a:r>
              <a:rPr lang="en-US" dirty="0">
                <a:latin typeface="Bookman Old Style" panose="02050604050505020204" pitchFamily="18" charset="0"/>
                <a:cs typeface="Arial" panose="020B0604020202020204" pitchFamily="34" charset="0"/>
              </a:rPr>
              <a:t>Since this project will have some personal data of users including financial data that creates potential risks and we will need to ensure protection to secure data.</a:t>
            </a:r>
          </a:p>
          <a:p>
            <a:pPr marL="285750" indent="-285750">
              <a:buFont typeface="Arial" panose="020B0604020202020204" pitchFamily="34" charset="0"/>
              <a:buChar char="•"/>
            </a:pPr>
            <a:endParaRPr lang="en-US" sz="1800" dirty="0">
              <a:latin typeface="Bookman Old Style" panose="02050604050505020204" pitchFamily="18" charset="0"/>
              <a:cs typeface="Arial" panose="020B0604020202020204" pitchFamily="34" charset="0"/>
            </a:endParaRPr>
          </a:p>
          <a:p>
            <a:pPr marL="285750" indent="-285750">
              <a:buFont typeface="Arial" panose="020B0604020202020204" pitchFamily="34" charset="0"/>
              <a:buChar char="•"/>
            </a:pPr>
            <a:r>
              <a:rPr lang="en-US" sz="1800" dirty="0">
                <a:latin typeface="Bookman Old Style" panose="02050604050505020204" pitchFamily="18" charset="0"/>
                <a:cs typeface="Arial" panose="020B0604020202020204" pitchFamily="34" charset="0"/>
              </a:rPr>
              <a:t>Maintenance &amp; </a:t>
            </a:r>
            <a:r>
              <a:rPr lang="en-US" dirty="0">
                <a:latin typeface="Bookman Old Style" panose="02050604050505020204" pitchFamily="18" charset="0"/>
                <a:cs typeface="Arial" panose="020B0604020202020204" pitchFamily="34" charset="0"/>
              </a:rPr>
              <a:t>Updates – Once the system is live we will be needed to ensure that it is maintained and updated regularly to keep it running smoothly.</a:t>
            </a:r>
            <a:endParaRPr lang="en-US" sz="1800" dirty="0">
              <a:latin typeface="Bookman Old Style" panose="02050604050505020204" pitchFamily="18" charset="0"/>
              <a:cs typeface="Arial" panose="020B0604020202020204" pitchFamily="34" charset="0"/>
            </a:endParaRPr>
          </a:p>
          <a:p>
            <a:pPr marL="285750" indent="-285750">
              <a:buFont typeface="Arial" panose="020B0604020202020204" pitchFamily="34" charset="0"/>
              <a:buChar char="•"/>
            </a:pPr>
            <a:endParaRPr lang="en-US" sz="1800" dirty="0">
              <a:latin typeface="Bookman Old Style" panose="02050604050505020204" pitchFamily="18" charset="0"/>
              <a:cs typeface="Arial" panose="020B0604020202020204" pitchFamily="34" charset="0"/>
            </a:endParaRPr>
          </a:p>
        </p:txBody>
      </p:sp>
    </p:spTree>
    <p:extLst>
      <p:ext uri="{BB962C8B-B14F-4D97-AF65-F5344CB8AC3E}">
        <p14:creationId xmlns:p14="http://schemas.microsoft.com/office/powerpoint/2010/main" val="4178696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AC16BAD-256B-8C1C-6193-556F0008FAD7}"/>
              </a:ext>
            </a:extLst>
          </p:cNvPr>
          <p:cNvSpPr>
            <a:spLocks noGrp="1"/>
          </p:cNvSpPr>
          <p:nvPr>
            <p:ph type="body" idx="1"/>
          </p:nvPr>
        </p:nvSpPr>
        <p:spPr/>
        <p:txBody>
          <a:bodyPr/>
          <a:lstStyle/>
          <a:p>
            <a:endParaRPr lang="en-IN"/>
          </a:p>
        </p:txBody>
      </p:sp>
      <p:sp>
        <p:nvSpPr>
          <p:cNvPr id="10" name="Content Placeholder 9">
            <a:extLst>
              <a:ext uri="{FF2B5EF4-FFF2-40B4-BE49-F238E27FC236}">
                <a16:creationId xmlns:a16="http://schemas.microsoft.com/office/drawing/2014/main" id="{2A5564AB-EB7A-5BE0-565F-926D0C288D72}"/>
              </a:ext>
            </a:extLst>
          </p:cNvPr>
          <p:cNvSpPr>
            <a:spLocks noGrp="1"/>
          </p:cNvSpPr>
          <p:nvPr>
            <p:ph sz="quarter" idx="4"/>
          </p:nvPr>
        </p:nvSpPr>
        <p:spPr/>
        <p:txBody>
          <a:bodyPr/>
          <a:lstStyle/>
          <a:p>
            <a:endParaRPr lang="en-IN"/>
          </a:p>
        </p:txBody>
      </p:sp>
      <p:sp>
        <p:nvSpPr>
          <p:cNvPr id="12" name="Text Placeholder 11">
            <a:extLst>
              <a:ext uri="{FF2B5EF4-FFF2-40B4-BE49-F238E27FC236}">
                <a16:creationId xmlns:a16="http://schemas.microsoft.com/office/drawing/2014/main" id="{69B2DF37-4328-35C2-484A-2BA91C33AC6C}"/>
              </a:ext>
            </a:extLst>
          </p:cNvPr>
          <p:cNvSpPr>
            <a:spLocks noGrp="1"/>
          </p:cNvSpPr>
          <p:nvPr>
            <p:ph type="body" sz="quarter" idx="3"/>
          </p:nvPr>
        </p:nvSpPr>
        <p:spPr/>
        <p:txBody>
          <a:bodyPr/>
          <a:lstStyle/>
          <a:p>
            <a:endParaRPr lang="en-IN"/>
          </a:p>
        </p:txBody>
      </p:sp>
      <p:sp>
        <p:nvSpPr>
          <p:cNvPr id="14" name="Content Placeholder 13">
            <a:extLst>
              <a:ext uri="{FF2B5EF4-FFF2-40B4-BE49-F238E27FC236}">
                <a16:creationId xmlns:a16="http://schemas.microsoft.com/office/drawing/2014/main" id="{21C536EB-9585-1C91-12F6-818F6F79FBB6}"/>
              </a:ext>
            </a:extLst>
          </p:cNvPr>
          <p:cNvSpPr>
            <a:spLocks noGrp="1"/>
          </p:cNvSpPr>
          <p:nvPr>
            <p:ph sz="half" idx="2"/>
          </p:nvPr>
        </p:nvSpPr>
        <p:spPr/>
        <p:txBody>
          <a:bodyPr/>
          <a:lstStyle/>
          <a:p>
            <a:endParaRPr lang="en-IN"/>
          </a:p>
        </p:txBody>
      </p:sp>
      <p:sp>
        <p:nvSpPr>
          <p:cNvPr id="15" name="Content Placeholder 2">
            <a:extLst>
              <a:ext uri="{FF2B5EF4-FFF2-40B4-BE49-F238E27FC236}">
                <a16:creationId xmlns:a16="http://schemas.microsoft.com/office/drawing/2014/main" id="{AB03E11B-BCB7-F314-5B53-F4B11EC43355}"/>
              </a:ext>
            </a:extLst>
          </p:cNvPr>
          <p:cNvSpPr txBox="1">
            <a:spLocks/>
          </p:cNvSpPr>
          <p:nvPr/>
        </p:nvSpPr>
        <p:spPr>
          <a:xfrm>
            <a:off x="0" y="1064394"/>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16" name="Text Placeholder 2">
            <a:extLst>
              <a:ext uri="{FF2B5EF4-FFF2-40B4-BE49-F238E27FC236}">
                <a16:creationId xmlns:a16="http://schemas.microsoft.com/office/drawing/2014/main" id="{E115A866-7868-D605-1198-6F79998478D0}"/>
              </a:ext>
            </a:extLst>
          </p:cNvPr>
          <p:cNvSpPr txBox="1">
            <a:spLocks/>
          </p:cNvSpPr>
          <p:nvPr/>
        </p:nvSpPr>
        <p:spPr>
          <a:xfrm>
            <a:off x="839788" y="168116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a:latin typeface="Bookman Old Style" panose="02050604050505020204" pitchFamily="18" charset="0"/>
              </a:rPr>
              <a:t>Existing System</a:t>
            </a:r>
            <a:endParaRPr lang="en-IN" sz="2000" dirty="0">
              <a:latin typeface="Bookman Old Style" panose="02050604050505020204" pitchFamily="18" charset="0"/>
            </a:endParaRPr>
          </a:p>
        </p:txBody>
      </p:sp>
      <p:sp>
        <p:nvSpPr>
          <p:cNvPr id="17" name="Content Placeholder 3">
            <a:extLst>
              <a:ext uri="{FF2B5EF4-FFF2-40B4-BE49-F238E27FC236}">
                <a16:creationId xmlns:a16="http://schemas.microsoft.com/office/drawing/2014/main" id="{8586F080-E19C-31BF-DCEA-4084B1EF0F41}"/>
              </a:ext>
            </a:extLst>
          </p:cNvPr>
          <p:cNvSpPr txBox="1">
            <a:spLocks/>
          </p:cNvSpPr>
          <p:nvPr/>
        </p:nvSpPr>
        <p:spPr>
          <a:xfrm>
            <a:off x="862014" y="2586990"/>
            <a:ext cx="5157787"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a:latin typeface="Bookman Old Style" panose="02050604050505020204" pitchFamily="18" charset="0"/>
              </a:rPr>
              <a:t>Existing system is a static website so you have to use file system to save record.</a:t>
            </a:r>
          </a:p>
          <a:p>
            <a:pPr algn="just"/>
            <a:r>
              <a:rPr lang="en-US" sz="1800">
                <a:latin typeface="Bookman Old Style" panose="02050604050505020204" pitchFamily="18" charset="0"/>
              </a:rPr>
              <a:t>Time consuming system.</a:t>
            </a:r>
          </a:p>
          <a:p>
            <a:pPr algn="just"/>
            <a:r>
              <a:rPr lang="en-US" sz="1800">
                <a:latin typeface="Bookman Old Style" panose="02050604050505020204" pitchFamily="18" charset="0"/>
              </a:rPr>
              <a:t>No proper system to make announcements.</a:t>
            </a:r>
          </a:p>
          <a:p>
            <a:pPr algn="just"/>
            <a:r>
              <a:rPr lang="en-US" sz="1800">
                <a:latin typeface="Bookman Old Style" panose="02050604050505020204" pitchFamily="18" charset="0"/>
              </a:rPr>
              <a:t>Important information can be missed while writing on page</a:t>
            </a:r>
          </a:p>
          <a:p>
            <a:pPr algn="just"/>
            <a:r>
              <a:rPr lang="en-US" sz="1800">
                <a:latin typeface="Bookman Old Style" panose="02050604050505020204" pitchFamily="18" charset="0"/>
              </a:rPr>
              <a:t>Inefficient and slow search.</a:t>
            </a:r>
          </a:p>
          <a:p>
            <a:endParaRPr lang="en-IN" sz="1800" dirty="0">
              <a:latin typeface="Bookman Old Style" panose="02050604050505020204" pitchFamily="18" charset="0"/>
            </a:endParaRPr>
          </a:p>
        </p:txBody>
      </p:sp>
      <p:sp>
        <p:nvSpPr>
          <p:cNvPr id="18" name="Text Placeholder 4">
            <a:extLst>
              <a:ext uri="{FF2B5EF4-FFF2-40B4-BE49-F238E27FC236}">
                <a16:creationId xmlns:a16="http://schemas.microsoft.com/office/drawing/2014/main" id="{8824B8CD-399B-697E-C659-6B0B67EE6C4A}"/>
              </a:ext>
            </a:extLst>
          </p:cNvPr>
          <p:cNvSpPr txBox="1">
            <a:spLocks/>
          </p:cNvSpPr>
          <p:nvPr/>
        </p:nvSpPr>
        <p:spPr>
          <a:xfrm>
            <a:off x="6172200" y="168116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a:latin typeface="Bookman Old Style" panose="02050604050505020204" pitchFamily="18" charset="0"/>
              </a:rPr>
              <a:t>Proposed System</a:t>
            </a:r>
            <a:endParaRPr lang="en-IN" sz="2000" dirty="0">
              <a:latin typeface="Bookman Old Style" panose="02050604050505020204" pitchFamily="18" charset="0"/>
            </a:endParaRPr>
          </a:p>
        </p:txBody>
      </p:sp>
      <p:sp>
        <p:nvSpPr>
          <p:cNvPr id="19" name="Content Placeholder 5">
            <a:extLst>
              <a:ext uri="{FF2B5EF4-FFF2-40B4-BE49-F238E27FC236}">
                <a16:creationId xmlns:a16="http://schemas.microsoft.com/office/drawing/2014/main" id="{F3B46660-3F53-7F20-571F-AA66C567EFFB}"/>
              </a:ext>
            </a:extLst>
          </p:cNvPr>
          <p:cNvSpPr txBox="1">
            <a:spLocks/>
          </p:cNvSpPr>
          <p:nvPr/>
        </p:nvSpPr>
        <p:spPr>
          <a:xfrm>
            <a:off x="6172200" y="2510632"/>
            <a:ext cx="5183188"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a:latin typeface="Bookman Old Style" panose="02050604050505020204" pitchFamily="18" charset="0"/>
              </a:rPr>
              <a:t>New proposed system allow to user to save record is database.</a:t>
            </a:r>
          </a:p>
          <a:p>
            <a:pPr algn="just"/>
            <a:r>
              <a:rPr lang="en-US" sz="1800">
                <a:latin typeface="Bookman Old Style" panose="02050604050505020204" pitchFamily="18" charset="0"/>
              </a:rPr>
              <a:t>Fast and easy to use</a:t>
            </a:r>
          </a:p>
          <a:p>
            <a:pPr algn="just"/>
            <a:r>
              <a:rPr lang="en-US" sz="1800">
                <a:latin typeface="Bookman Old Style" panose="02050604050505020204" pitchFamily="18" charset="0"/>
              </a:rPr>
              <a:t>If we add some scripting and do some front end we can make proper system to make announcements.</a:t>
            </a:r>
          </a:p>
          <a:p>
            <a:pPr algn="just"/>
            <a:r>
              <a:rPr lang="en-US" sz="1800">
                <a:latin typeface="Bookman Old Style" panose="02050604050505020204" pitchFamily="18" charset="0"/>
              </a:rPr>
              <a:t>Full fledge information system.</a:t>
            </a:r>
          </a:p>
          <a:p>
            <a:pPr algn="just"/>
            <a:r>
              <a:rPr lang="en-US" sz="1800">
                <a:latin typeface="Bookman Old Style" panose="02050604050505020204" pitchFamily="18" charset="0"/>
              </a:rPr>
              <a:t>Efficient and proper availability of data.</a:t>
            </a:r>
          </a:p>
          <a:p>
            <a:endParaRPr lang="en-IN" dirty="0"/>
          </a:p>
        </p:txBody>
      </p:sp>
    </p:spTree>
    <p:extLst>
      <p:ext uri="{BB962C8B-B14F-4D97-AF65-F5344CB8AC3E}">
        <p14:creationId xmlns:p14="http://schemas.microsoft.com/office/powerpoint/2010/main" val="77663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A2DA286-1AED-F072-744E-DC3021605535}"/>
              </a:ext>
            </a:extLst>
          </p:cNvPr>
          <p:cNvSpPr txBox="1">
            <a:spLocks/>
          </p:cNvSpPr>
          <p:nvPr/>
        </p:nvSpPr>
        <p:spPr>
          <a:xfrm>
            <a:off x="0" y="1064394"/>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3" name="TextBox 2">
            <a:extLst>
              <a:ext uri="{FF2B5EF4-FFF2-40B4-BE49-F238E27FC236}">
                <a16:creationId xmlns:a16="http://schemas.microsoft.com/office/drawing/2014/main" id="{A4A6DCBC-46D2-54DE-A760-40C886B74612}"/>
              </a:ext>
            </a:extLst>
          </p:cNvPr>
          <p:cNvSpPr txBox="1"/>
          <p:nvPr/>
        </p:nvSpPr>
        <p:spPr>
          <a:xfrm>
            <a:off x="861884" y="2368542"/>
            <a:ext cx="10629900" cy="3416320"/>
          </a:xfrm>
          <a:prstGeom prst="rect">
            <a:avLst/>
          </a:prstGeom>
          <a:noFill/>
        </p:spPr>
        <p:txBody>
          <a:bodyPr wrap="square">
            <a:spAutoFit/>
          </a:bodyPr>
          <a:lstStyle/>
          <a:p>
            <a:endParaRPr lang="en-US" sz="1800" dirty="0">
              <a:latin typeface="Bookman Old Style" panose="02050604050505020204" pitchFamily="18" charset="0"/>
              <a:cs typeface="Arial" panose="020B0604020202020204" pitchFamily="34" charset="0"/>
            </a:endParaRPr>
          </a:p>
          <a:p>
            <a:r>
              <a:rPr lang="en-US" sz="1800" dirty="0">
                <a:latin typeface="Bookman Old Style" panose="02050604050505020204" pitchFamily="18" charset="0"/>
                <a:cs typeface="Arial" panose="020B0604020202020204" pitchFamily="34" charset="0"/>
              </a:rPr>
              <a:t>The following are the modules that are part of our Gym Administration Syste</a:t>
            </a:r>
            <a:r>
              <a:rPr lang="en-US" dirty="0">
                <a:latin typeface="Bookman Old Style" panose="02050604050505020204" pitchFamily="18" charset="0"/>
                <a:cs typeface="Arial" panose="020B0604020202020204" pitchFamily="34" charset="0"/>
              </a:rPr>
              <a:t>m:</a:t>
            </a:r>
          </a:p>
          <a:p>
            <a:endParaRPr lang="en-US" sz="1800" dirty="0">
              <a:latin typeface="Bookman Old Style" panose="02050604050505020204" pitchFamily="18" charset="0"/>
              <a:cs typeface="Arial" panose="020B0604020202020204" pitchFamily="34" charset="0"/>
            </a:endParaRPr>
          </a:p>
          <a:p>
            <a:pPr marL="285750" indent="-285750">
              <a:buFont typeface="Arial" panose="020B0604020202020204" pitchFamily="34" charset="0"/>
              <a:buChar char="•"/>
            </a:pPr>
            <a:r>
              <a:rPr lang="en-US" sz="1800" dirty="0">
                <a:latin typeface="Bookman Old Style" panose="02050604050505020204" pitchFamily="18" charset="0"/>
                <a:cs typeface="Arial" panose="020B0604020202020204" pitchFamily="34" charset="0"/>
              </a:rPr>
              <a:t>Customer Management – </a:t>
            </a:r>
            <a:r>
              <a:rPr lang="en-US" dirty="0">
                <a:latin typeface="Bookman Old Style" panose="02050604050505020204" pitchFamily="18" charset="0"/>
                <a:cs typeface="Arial" panose="020B0604020202020204" pitchFamily="34" charset="0"/>
              </a:rPr>
              <a:t>T</a:t>
            </a:r>
            <a:r>
              <a:rPr lang="en-US" sz="1800" dirty="0">
                <a:latin typeface="Bookman Old Style" panose="02050604050505020204" pitchFamily="18" charset="0"/>
                <a:cs typeface="Arial" panose="020B0604020202020204" pitchFamily="34" charset="0"/>
              </a:rPr>
              <a:t>o add customers and view customers.</a:t>
            </a:r>
          </a:p>
          <a:p>
            <a:pPr marL="285750" indent="-285750">
              <a:buFont typeface="Arial" panose="020B0604020202020204" pitchFamily="34" charset="0"/>
              <a:buChar char="•"/>
            </a:pPr>
            <a:endParaRPr lang="en-US" dirty="0">
              <a:latin typeface="Bookman Old Style" panose="02050604050505020204" pitchFamily="18" charset="0"/>
              <a:cs typeface="Arial" panose="020B0604020202020204" pitchFamily="34" charset="0"/>
            </a:endParaRPr>
          </a:p>
          <a:p>
            <a:pPr marL="285750" indent="-285750">
              <a:buFont typeface="Arial" panose="020B0604020202020204" pitchFamily="34" charset="0"/>
              <a:buChar char="•"/>
            </a:pPr>
            <a:r>
              <a:rPr lang="en-US" sz="1800" dirty="0">
                <a:latin typeface="Bookman Old Style" panose="02050604050505020204" pitchFamily="18" charset="0"/>
                <a:cs typeface="Arial" panose="020B0604020202020204" pitchFamily="34" charset="0"/>
              </a:rPr>
              <a:t>Package Management- To add packages and remove packages.</a:t>
            </a:r>
          </a:p>
          <a:p>
            <a:pPr marL="285750" indent="-285750">
              <a:buFont typeface="Arial" panose="020B0604020202020204" pitchFamily="34" charset="0"/>
              <a:buChar char="•"/>
            </a:pPr>
            <a:endParaRPr lang="en-US" dirty="0">
              <a:latin typeface="Bookman Old Style" panose="02050604050505020204" pitchFamily="18" charset="0"/>
              <a:cs typeface="Arial" panose="020B0604020202020204" pitchFamily="34" charset="0"/>
            </a:endParaRPr>
          </a:p>
          <a:p>
            <a:pPr marL="285750" indent="-285750">
              <a:buFont typeface="Arial" panose="020B0604020202020204" pitchFamily="34" charset="0"/>
              <a:buChar char="•"/>
            </a:pPr>
            <a:r>
              <a:rPr lang="en-US" sz="1800" dirty="0">
                <a:latin typeface="Bookman Old Style" panose="02050604050505020204" pitchFamily="18" charset="0"/>
                <a:cs typeface="Arial" panose="020B0604020202020204" pitchFamily="34" charset="0"/>
              </a:rPr>
              <a:t>Trainer Management- To add Trainers and remove Trainers.</a:t>
            </a:r>
          </a:p>
          <a:p>
            <a:pPr marL="285750" indent="-285750">
              <a:buFont typeface="Arial" panose="020B0604020202020204" pitchFamily="34" charset="0"/>
              <a:buChar char="•"/>
            </a:pPr>
            <a:endParaRPr lang="en-US" dirty="0">
              <a:latin typeface="Bookman Old Style" panose="02050604050505020204" pitchFamily="18" charset="0"/>
              <a:cs typeface="Arial" panose="020B0604020202020204" pitchFamily="34" charset="0"/>
            </a:endParaRPr>
          </a:p>
          <a:p>
            <a:pPr marL="285750" indent="-285750">
              <a:buFont typeface="Arial" panose="020B0604020202020204" pitchFamily="34" charset="0"/>
              <a:buChar char="•"/>
            </a:pPr>
            <a:r>
              <a:rPr lang="en-US" sz="1800" dirty="0">
                <a:latin typeface="Bookman Old Style" panose="02050604050505020204" pitchFamily="18" charset="0"/>
                <a:cs typeface="Arial" panose="020B0604020202020204" pitchFamily="34" charset="0"/>
              </a:rPr>
              <a:t>Gym Manager- This is the main module in our management system since he/she will be the admin of the system.</a:t>
            </a:r>
          </a:p>
          <a:p>
            <a:pPr marL="285750" indent="-285750">
              <a:buFont typeface="Arial" panose="020B0604020202020204" pitchFamily="34" charset="0"/>
              <a:buChar char="•"/>
            </a:pPr>
            <a:endParaRPr lang="en-US" sz="1800" dirty="0">
              <a:latin typeface="Bookman Old Style" panose="02050604050505020204" pitchFamily="18" charset="0"/>
              <a:cs typeface="Arial" panose="020B0604020202020204" pitchFamily="34" charset="0"/>
            </a:endParaRPr>
          </a:p>
        </p:txBody>
      </p:sp>
      <p:sp>
        <p:nvSpPr>
          <p:cNvPr id="4" name="TextBox 3">
            <a:extLst>
              <a:ext uri="{FF2B5EF4-FFF2-40B4-BE49-F238E27FC236}">
                <a16:creationId xmlns:a16="http://schemas.microsoft.com/office/drawing/2014/main" id="{18B59514-F22D-3571-3F58-2D4671C9A02E}"/>
              </a:ext>
            </a:extLst>
          </p:cNvPr>
          <p:cNvSpPr txBox="1"/>
          <p:nvPr/>
        </p:nvSpPr>
        <p:spPr>
          <a:xfrm>
            <a:off x="0" y="1350137"/>
            <a:ext cx="2554942" cy="1015663"/>
          </a:xfrm>
          <a:prstGeom prst="rect">
            <a:avLst/>
          </a:prstGeom>
          <a:noFill/>
        </p:spPr>
        <p:txBody>
          <a:bodyPr wrap="square">
            <a:spAutoFit/>
          </a:bodyPr>
          <a:lstStyle/>
          <a:p>
            <a:r>
              <a:rPr lang="en-US" sz="2000" dirty="0">
                <a:solidFill>
                  <a:schemeClr val="tx2"/>
                </a:solidFill>
                <a:latin typeface="Bookman Old Style" panose="02050604050505020204" pitchFamily="18" charset="0"/>
              </a:rPr>
              <a:t>					</a:t>
            </a:r>
            <a:r>
              <a:rPr lang="en-US" sz="2000" dirty="0">
                <a:solidFill>
                  <a:schemeClr val="accent1"/>
                </a:solidFill>
                <a:latin typeface="Bookman Old Style" panose="02050604050505020204" pitchFamily="18" charset="0"/>
              </a:rPr>
              <a:t>Modules</a:t>
            </a:r>
            <a:endParaRPr lang="en-IN" sz="2000" dirty="0">
              <a:solidFill>
                <a:schemeClr val="accent1"/>
              </a:solidFill>
            </a:endParaRPr>
          </a:p>
        </p:txBody>
      </p:sp>
    </p:spTree>
    <p:extLst>
      <p:ext uri="{BB962C8B-B14F-4D97-AF65-F5344CB8AC3E}">
        <p14:creationId xmlns:p14="http://schemas.microsoft.com/office/powerpoint/2010/main" val="2409139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AB44483-2FD8-C6FB-FD64-BEE52A4B3429}"/>
              </a:ext>
            </a:extLst>
          </p:cNvPr>
          <p:cNvSpPr txBox="1">
            <a:spLocks/>
          </p:cNvSpPr>
          <p:nvPr/>
        </p:nvSpPr>
        <p:spPr>
          <a:xfrm>
            <a:off x="0" y="1064394"/>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7B2A97BC-1543-0CE4-5A17-1C734F746BDD}"/>
              </a:ext>
            </a:extLst>
          </p:cNvPr>
          <p:cNvSpPr txBox="1"/>
          <p:nvPr/>
        </p:nvSpPr>
        <p:spPr>
          <a:xfrm>
            <a:off x="861883" y="1526744"/>
            <a:ext cx="10481619" cy="400110"/>
          </a:xfrm>
          <a:prstGeom prst="rect">
            <a:avLst/>
          </a:prstGeom>
          <a:noFill/>
        </p:spPr>
        <p:txBody>
          <a:bodyPr wrap="square">
            <a:spAutoFit/>
          </a:bodyPr>
          <a:lstStyle/>
          <a:p>
            <a:r>
              <a:rPr lang="en-US" sz="2000" dirty="0">
                <a:solidFill>
                  <a:schemeClr val="tx2"/>
                </a:solidFill>
                <a:latin typeface="Bookman Old Style" panose="02050604050505020204" pitchFamily="18" charset="0"/>
              </a:rPr>
              <a:t>Flowchart of Project Diagram</a:t>
            </a:r>
            <a:endParaRPr lang="en-IN" sz="2000" dirty="0"/>
          </a:p>
        </p:txBody>
      </p:sp>
      <p:pic>
        <p:nvPicPr>
          <p:cNvPr id="5" name="Picture 4">
            <a:extLst>
              <a:ext uri="{FF2B5EF4-FFF2-40B4-BE49-F238E27FC236}">
                <a16:creationId xmlns:a16="http://schemas.microsoft.com/office/drawing/2014/main" id="{2D83CD27-0197-01C3-8767-070E02BBC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938" y="1942123"/>
            <a:ext cx="6361724" cy="4915877"/>
          </a:xfrm>
          <a:prstGeom prst="rect">
            <a:avLst/>
          </a:prstGeom>
          <a:gradFill>
            <a:gsLst>
              <a:gs pos="0">
                <a:schemeClr val="accent1">
                  <a:lumMod val="5000"/>
                  <a:lumOff val="95000"/>
                </a:schemeClr>
              </a:gs>
              <a:gs pos="6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185309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2E6E57A-5F20-51E4-D97F-2CB701A4118F}"/>
              </a:ext>
            </a:extLst>
          </p:cNvPr>
          <p:cNvSpPr>
            <a:spLocks noGrp="1"/>
          </p:cNvSpPr>
          <p:nvPr>
            <p:ph idx="1"/>
          </p:nvPr>
        </p:nvSpPr>
        <p:spPr/>
        <p:txBody>
          <a:bodyPr/>
          <a:lstStyle/>
          <a:p>
            <a:endParaRPr lang="en-IN"/>
          </a:p>
        </p:txBody>
      </p:sp>
      <p:sp>
        <p:nvSpPr>
          <p:cNvPr id="8" name="Text Placeholder 7">
            <a:extLst>
              <a:ext uri="{FF2B5EF4-FFF2-40B4-BE49-F238E27FC236}">
                <a16:creationId xmlns:a16="http://schemas.microsoft.com/office/drawing/2014/main" id="{31B5B1A0-F85B-5AD5-61CA-4D229362F311}"/>
              </a:ext>
            </a:extLst>
          </p:cNvPr>
          <p:cNvSpPr>
            <a:spLocks noGrp="1"/>
          </p:cNvSpPr>
          <p:nvPr>
            <p:ph type="body" sz="half" idx="2"/>
          </p:nvPr>
        </p:nvSpPr>
        <p:spPr/>
        <p:txBody>
          <a:bodyPr/>
          <a:lstStyle/>
          <a:p>
            <a:endParaRPr lang="en-IN"/>
          </a:p>
        </p:txBody>
      </p:sp>
      <p:sp>
        <p:nvSpPr>
          <p:cNvPr id="9" name="Content Placeholder 2">
            <a:extLst>
              <a:ext uri="{FF2B5EF4-FFF2-40B4-BE49-F238E27FC236}">
                <a16:creationId xmlns:a16="http://schemas.microsoft.com/office/drawing/2014/main" id="{69E2FAF2-8652-E174-BA58-6DE0448224E7}"/>
              </a:ext>
            </a:extLst>
          </p:cNvPr>
          <p:cNvSpPr txBox="1">
            <a:spLocks/>
          </p:cNvSpPr>
          <p:nvPr/>
        </p:nvSpPr>
        <p:spPr>
          <a:xfrm>
            <a:off x="0" y="1175605"/>
            <a:ext cx="12192000" cy="57936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ts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11" name="Content Placeholder 5">
            <a:extLst>
              <a:ext uri="{FF2B5EF4-FFF2-40B4-BE49-F238E27FC236}">
                <a16:creationId xmlns:a16="http://schemas.microsoft.com/office/drawing/2014/main" id="{88FA9646-F9C0-3BDA-B201-1A6018DD11F3}"/>
              </a:ext>
            </a:extLst>
          </p:cNvPr>
          <p:cNvPicPr>
            <a:picLocks noChangeAspect="1"/>
          </p:cNvPicPr>
          <p:nvPr/>
        </p:nvPicPr>
        <p:blipFill>
          <a:blip r:embed="rId2"/>
          <a:stretch>
            <a:fillRect/>
          </a:stretch>
        </p:blipFill>
        <p:spPr>
          <a:xfrm>
            <a:off x="2805906" y="1741692"/>
            <a:ext cx="6172200" cy="3058909"/>
          </a:xfrm>
          <a:prstGeom prst="rect">
            <a:avLst/>
          </a:prstGeom>
        </p:spPr>
      </p:pic>
      <p:sp>
        <p:nvSpPr>
          <p:cNvPr id="12" name="Text Placeholder 3">
            <a:extLst>
              <a:ext uri="{FF2B5EF4-FFF2-40B4-BE49-F238E27FC236}">
                <a16:creationId xmlns:a16="http://schemas.microsoft.com/office/drawing/2014/main" id="{5FFDC17C-3828-BF96-573D-7D791E729FCE}"/>
              </a:ext>
            </a:extLst>
          </p:cNvPr>
          <p:cNvSpPr txBox="1">
            <a:spLocks/>
          </p:cNvSpPr>
          <p:nvPr/>
        </p:nvSpPr>
        <p:spPr>
          <a:xfrm>
            <a:off x="2805906" y="4800601"/>
            <a:ext cx="6172201"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b="1">
                <a:latin typeface="Bookman Old Style" panose="02050604050505020204" pitchFamily="18" charset="0"/>
              </a:rPr>
              <a:t>Home page for the users common for the customers and Admin (Gym Manager).</a:t>
            </a:r>
            <a:endParaRPr lang="en-IN" b="1" dirty="0">
              <a:latin typeface="Bookman Old Style" panose="02050604050505020204" pitchFamily="18" charset="0"/>
            </a:endParaRPr>
          </a:p>
        </p:txBody>
      </p:sp>
    </p:spTree>
    <p:extLst>
      <p:ext uri="{BB962C8B-B14F-4D97-AF65-F5344CB8AC3E}">
        <p14:creationId xmlns:p14="http://schemas.microsoft.com/office/powerpoint/2010/main" val="2806181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517</TotalTime>
  <Words>1296</Words>
  <Application>Microsoft Office PowerPoint</Application>
  <PresentationFormat>Widescreen</PresentationFormat>
  <Paragraphs>446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Bookman Old Style</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C0NCLUSION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VARSHITHHOWDEKAR03@outlook.com</cp:lastModifiedBy>
  <cp:revision>33</cp:revision>
  <dcterms:created xsi:type="dcterms:W3CDTF">2023-03-16T15:58:13Z</dcterms:created>
  <dcterms:modified xsi:type="dcterms:W3CDTF">2023-07-15T04:44:04Z</dcterms:modified>
</cp:coreProperties>
</file>