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7" r:id="rId6"/>
    <p:sldId id="269" r:id="rId7"/>
    <p:sldId id="27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3" r:id="rId20"/>
    <p:sldId id="284" r:id="rId2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Lato Hairline" panose="020B0604020202020204" charset="0"/>
      <p:regular r:id="rId36"/>
      <p:bold r:id="rId37"/>
      <p:italic r:id="rId38"/>
      <p:boldItalic r:id="rId39"/>
    </p:embeddedFont>
    <p:embeddedFont>
      <p:font typeface="Lato Light" panose="020F0302020204030203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Rockwell" panose="02060603020205020403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54a2556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54a2556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54a2556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54a2556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54a2556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54a2556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54a2556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54a2556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013c07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013c07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54a2556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54a2556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54a25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54a255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013c078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013c078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536e89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536e89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e912fa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e912fa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e912fa6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e912fa6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e912fa6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e912fa6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36e89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36e89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536e89a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536e89a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013c0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013c07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225" y="49200"/>
            <a:ext cx="8515800" cy="22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Heart Disease Prediction Using Machine Learning</a:t>
            </a:r>
            <a:endParaRPr sz="6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75625" y="3491350"/>
            <a:ext cx="46515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CHAYAN DATTA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7200" y="1297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3" y="987175"/>
            <a:ext cx="38576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500675" y="2263150"/>
            <a:ext cx="3086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accuracy score : 85.25 %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425" y="109855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682225" y="2952975"/>
            <a:ext cx="2771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Precision:  0.85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Recall is:  0.88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0.86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0" y="661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0" y="821775"/>
            <a:ext cx="4313000" cy="234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50" y="1075925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701925" y="3388650"/>
            <a:ext cx="24930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0.86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0.88</a:t>
            </a: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45075" y="540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9" y="835225"/>
            <a:ext cx="48387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8295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653525" y="2178425"/>
            <a:ext cx="22632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65341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</a:t>
            </a:r>
            <a:r>
              <a:rPr lang="en-US" dirty="0"/>
              <a:t>Nearest </a:t>
            </a:r>
            <a:r>
              <a:rPr lang="en" dirty="0"/>
              <a:t>Neighbor</a:t>
            </a:r>
            <a:endParaRPr dirty="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8" y="1009800"/>
            <a:ext cx="5600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333775"/>
            <a:ext cx="6534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75" y="117475"/>
            <a:ext cx="3237915" cy="49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890" y="304800"/>
            <a:ext cx="34575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4458738" y="3195025"/>
            <a:ext cx="3237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0.74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0.67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F-Score: 0.70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457200" y="661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8" y="923525"/>
            <a:ext cx="5962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18" y="2561825"/>
            <a:ext cx="5943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280053"/>
            <a:ext cx="8839202" cy="429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8675" y="1524000"/>
            <a:ext cx="3276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1810425" y="3025600"/>
            <a:ext cx="32556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0.79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603667"/>
            <a:ext cx="8293749" cy="453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/>
        </p:nvSpPr>
        <p:spPr>
          <a:xfrm>
            <a:off x="4209213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68%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5864975" y="1996900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81.9%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987050" y="2100275"/>
            <a:ext cx="1111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85.24%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2662075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85.24%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7240050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88.52%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3135300" y="0"/>
            <a:ext cx="3000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ckwell"/>
                <a:ea typeface="Rockwell"/>
                <a:cs typeface="Rockwell"/>
                <a:sym typeface="Rockwell"/>
              </a:rPr>
              <a:t>Results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ctrTitle" idx="4294967295"/>
          </p:nvPr>
        </p:nvSpPr>
        <p:spPr>
          <a:xfrm>
            <a:off x="885925" y="762325"/>
            <a:ext cx="8115900" cy="3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736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Char char="●"/>
            </a:pPr>
            <a:r>
              <a:rPr lang="en" sz="8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80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736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Char char="●"/>
            </a:pPr>
            <a:r>
              <a:rPr lang="en" sz="8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Drawbacks</a:t>
            </a:r>
            <a:endParaRPr sz="80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736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Char char="●"/>
            </a:pPr>
            <a:r>
              <a:rPr lang="en" sz="8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Scopes</a:t>
            </a:r>
            <a:endParaRPr sz="7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89225" y="361000"/>
            <a:ext cx="8046300" cy="4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Machine Learning ?</a:t>
            </a:r>
            <a:endParaRPr b="1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Goal of the Project</a:t>
            </a:r>
            <a:endParaRPr b="1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Supervised Learning ?</a:t>
            </a:r>
            <a:endParaRPr b="1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01" y="116159"/>
            <a:ext cx="5867834" cy="49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 idx="4294967295"/>
          </p:nvPr>
        </p:nvSpPr>
        <p:spPr>
          <a:xfrm>
            <a:off x="331875" y="2453425"/>
            <a:ext cx="3766500" cy="19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The Working of the Project</a:t>
            </a:r>
            <a:endParaRPr sz="6000" b="1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84625" y="236925"/>
            <a:ext cx="35052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Dataset</a:t>
            </a:r>
            <a:r>
              <a:rPr lang="en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32791"/>
          <a:stretch/>
        </p:blipFill>
        <p:spPr>
          <a:xfrm>
            <a:off x="597525" y="1072000"/>
            <a:ext cx="7794150" cy="2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50" y="1266825"/>
            <a:ext cx="38290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614175" y="4117525"/>
            <a:ext cx="235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1    165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0    138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1042074" y="82943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</a:t>
            </a:r>
            <a:r>
              <a:rPr lang="en-US" dirty="0"/>
              <a:t>step process</a:t>
            </a:r>
            <a:endParaRPr dirty="0"/>
          </a:p>
        </p:txBody>
      </p:sp>
      <p:sp>
        <p:nvSpPr>
          <p:cNvPr id="227" name="Google Shape;227;p36"/>
          <p:cNvSpPr/>
          <p:nvPr/>
        </p:nvSpPr>
        <p:spPr>
          <a:xfrm>
            <a:off x="1037506" y="2233021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Split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2613160" y="2233021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Train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4223755" y="2233021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Compare the Algos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8" name="Google Shape;138;p25" descr="Image result for nump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5" y="1326950"/>
            <a:ext cx="4176173" cy="16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descr="Image result for pandas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060" y="2022825"/>
            <a:ext cx="4077840" cy="8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descr="Relate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550" y="3528075"/>
            <a:ext cx="4959824" cy="1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descr="Image result for seaborn pytho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53" y="3207401"/>
            <a:ext cx="3469500" cy="1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descr="Image result for scikit-learn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6150" y="0"/>
            <a:ext cx="3216850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381000"/>
            <a:ext cx="52863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6FF52E-A529-4E47-99BA-30F52C2EDBE8}"/>
              </a:ext>
            </a:extLst>
          </p:cNvPr>
          <p:cNvSpPr/>
          <p:nvPr/>
        </p:nvSpPr>
        <p:spPr>
          <a:xfrm>
            <a:off x="208202" y="227111"/>
            <a:ext cx="2202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Correlation </a:t>
            </a:r>
          </a:p>
          <a:p>
            <a:pPr lvl="0"/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</Words>
  <Application>Microsoft Office PowerPoint</Application>
  <PresentationFormat>On-screen Show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Courier New</vt:lpstr>
      <vt:lpstr>Arial</vt:lpstr>
      <vt:lpstr>Helvetica Neue</vt:lpstr>
      <vt:lpstr>Lato</vt:lpstr>
      <vt:lpstr>Lato Light</vt:lpstr>
      <vt:lpstr>Garamond</vt:lpstr>
      <vt:lpstr>Rockwell</vt:lpstr>
      <vt:lpstr>Impact</vt:lpstr>
      <vt:lpstr>Roboto</vt:lpstr>
      <vt:lpstr>Lato Hairline</vt:lpstr>
      <vt:lpstr>Eglamour template</vt:lpstr>
      <vt:lpstr>Heart Disease Prediction Using Machine Learning</vt:lpstr>
      <vt:lpstr>  INTRODUCTION  What is Machine Learning ? Goal of the Project What is Supervised Learning ?</vt:lpstr>
      <vt:lpstr>PowerPoint Presentation</vt:lpstr>
      <vt:lpstr>The Working of the Project</vt:lpstr>
      <vt:lpstr>Dataset </vt:lpstr>
      <vt:lpstr>PowerPoint Presentation</vt:lpstr>
      <vt:lpstr>3 step process</vt:lpstr>
      <vt:lpstr>PowerPoint Presentation</vt:lpstr>
      <vt:lpstr>PowerPoint Presentation</vt:lpstr>
      <vt:lpstr>Logistic Regression</vt:lpstr>
      <vt:lpstr>Random Forest</vt:lpstr>
      <vt:lpstr>Naive Bayes</vt:lpstr>
      <vt:lpstr>K-Nearest Neighbor</vt:lpstr>
      <vt:lpstr>PowerPoint Presentation</vt:lpstr>
      <vt:lpstr>Decision Tree</vt:lpstr>
      <vt:lpstr>PowerPoint Presentation</vt:lpstr>
      <vt:lpstr>PowerPoint Presentation</vt:lpstr>
      <vt:lpstr>PowerPoint Presentation</vt:lpstr>
      <vt:lpstr>Conclusion Drawbacks 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cp:lastModifiedBy>Chayan Datta</cp:lastModifiedBy>
  <cp:revision>13</cp:revision>
  <dcterms:modified xsi:type="dcterms:W3CDTF">2019-05-17T15:26:10Z</dcterms:modified>
</cp:coreProperties>
</file>