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5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BDE5B-D484-4818-9CAA-F09D4DA31656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DF778-2FF6-46C2-A69D-ED13F0E84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DF778-2FF6-46C2-A69D-ED13F0E8446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FDBA-EF52-441D-B21A-A3DD9507CEEC}" type="datetime1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CSE(AIML)     A.Y.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E7E7-3C77-4BFA-8EA9-8C1C99DA3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9D58-5AE3-4BF7-BDA6-A413969A6C08}" type="datetime1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CSE(AIML)     A.Y.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E7E7-3C77-4BFA-8EA9-8C1C99DA3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36FD-ED15-4851-9B46-A2BF155410E3}" type="datetime1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CSE(AIML)     A.Y.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E7E7-3C77-4BFA-8EA9-8C1C99DA3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05A9-CE71-48BC-B278-DA69887767C3}" type="datetime1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CSE(AIML)     A.Y.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E7E7-3C77-4BFA-8EA9-8C1C99DA3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6332-85D8-4B90-A725-521A6C8AD43C}" type="datetime1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CSE(AIML)     A.Y.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E7E7-3C77-4BFA-8EA9-8C1C99DA3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57AD-056A-4552-818E-B59985E1EBC1}" type="datetime1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CSE(AIML)     A.Y. 2023-2024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E7E7-3C77-4BFA-8EA9-8C1C99DA3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F025-32DF-40AB-AE7C-31981C73F32F}" type="datetime1">
              <a:rPr lang="en-US" smtClean="0"/>
              <a:pPr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CSE(AIML)     A.Y. 2023-2024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E7E7-3C77-4BFA-8EA9-8C1C99DA3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C755-26A5-4522-9137-018B46DE0BDF}" type="datetime1">
              <a:rPr lang="en-US" smtClean="0"/>
              <a:pPr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CSE(AIML)     A.Y.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E7E7-3C77-4BFA-8EA9-8C1C99DA3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6966-6401-493A-B0B2-A80C0539CE3D}" type="datetime1">
              <a:rPr lang="en-US" smtClean="0"/>
              <a:pPr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CSE(AIML)     A.Y. 2023-2024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E7E7-3C77-4BFA-8EA9-8C1C99DA3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4587-D47D-425B-A942-62660C21515D}" type="datetime1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CSE(AIML)     A.Y. 2023-2024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E7E7-3C77-4BFA-8EA9-8C1C99DA3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6B23-3EDA-4494-BCA2-56BE83133BFA}" type="datetime1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CSE(AIML)     A.Y. 2023-2024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E7E7-3C77-4BFA-8EA9-8C1C99DA3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462BB-84A8-4E82-98D5-D4D429F6EB9C}" type="datetime1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Department of CSE(AIML)     A.Y.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DE7E7-3C77-4BFA-8EA9-8C1C99DA3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066800"/>
            <a:ext cx="6858000" cy="3276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Advanced Machine Learning Project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(Project Title)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by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Name 			          Roll 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0"/>
            <a:ext cx="7934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6600"/>
                </a:solidFill>
              </a:rPr>
              <a:t>NEIL GOGTE INSTITUTE OF TECHNOLOGY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334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E7E7-3C77-4BFA-8EA9-8C1C99DA3BB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CSE(AIML)     A.Y. 2023-2024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0"/>
            <a:ext cx="6629400" cy="838200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Questions ??</a:t>
            </a:r>
            <a:r>
              <a:rPr lang="en-US" sz="6600" dirty="0" smtClean="0"/>
              <a:t> </a:t>
            </a:r>
            <a:endParaRPr lang="en-US" sz="6600" dirty="0"/>
          </a:p>
        </p:txBody>
      </p:sp>
      <p:pic>
        <p:nvPicPr>
          <p:cNvPr id="5" name="Content Placeholder 4" descr="Ngit log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33580" cy="84784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E7E7-3C77-4BFA-8EA9-8C1C99DA3BB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CSE(AIML)     A.Y. 2023-2024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Ngit log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33580" cy="847843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E7E7-3C77-4BFA-8EA9-8C1C99DA3BB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CSE(AIML)     A.Y. 2023-2024</a:t>
            </a:r>
            <a:endParaRPr lang="en-US"/>
          </a:p>
        </p:txBody>
      </p:sp>
      <p:pic>
        <p:nvPicPr>
          <p:cNvPr id="8" name="Picture 7" descr="Thanku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905000"/>
            <a:ext cx="5679740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6629400" cy="8382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5" name="Content Placeholder 4" descr="Ngit log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33580" cy="847843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E7E7-3C77-4BFA-8EA9-8C1C99DA3BB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CSE(AIML)     A.Y. 2023-2024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6629400" cy="838200"/>
          </a:xfrm>
        </p:spPr>
        <p:txBody>
          <a:bodyPr/>
          <a:lstStyle/>
          <a:p>
            <a:r>
              <a:rPr lang="en-US" dirty="0" smtClean="0"/>
              <a:t>Packages/ Algorithms Used</a:t>
            </a:r>
            <a:endParaRPr lang="en-US" dirty="0"/>
          </a:p>
        </p:txBody>
      </p:sp>
      <p:pic>
        <p:nvPicPr>
          <p:cNvPr id="5" name="Content Placeholder 4" descr="Ngit log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33580" cy="84784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E7E7-3C77-4BFA-8EA9-8C1C99DA3BB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CSE(AIML)     A.Y. 2023-2024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6629400" cy="838200"/>
          </a:xfrm>
        </p:spPr>
        <p:txBody>
          <a:bodyPr/>
          <a:lstStyle/>
          <a:p>
            <a:r>
              <a:rPr lang="en-US" dirty="0" smtClean="0"/>
              <a:t>Execution Link</a:t>
            </a:r>
            <a:endParaRPr lang="en-US" dirty="0"/>
          </a:p>
        </p:txBody>
      </p:sp>
      <p:pic>
        <p:nvPicPr>
          <p:cNvPr id="5" name="Content Placeholder 4" descr="Ngit log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33580" cy="84784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E7E7-3C77-4BFA-8EA9-8C1C99DA3BB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CSE(AIML)     A.Y. 2023-2024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66294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 Screenshots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e.g</a:t>
            </a:r>
            <a:r>
              <a:rPr lang="en-US" dirty="0" smtClean="0"/>
              <a:t> matrix or plots)</a:t>
            </a:r>
            <a:endParaRPr lang="en-US" dirty="0"/>
          </a:p>
        </p:txBody>
      </p:sp>
      <p:pic>
        <p:nvPicPr>
          <p:cNvPr id="5" name="Content Placeholder 4" descr="Ngit log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33580" cy="84784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E7E7-3C77-4BFA-8EA9-8C1C99DA3BB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CSE(AIML)     A.Y. 2023-2024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66294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 Screenshots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e.g</a:t>
            </a:r>
            <a:r>
              <a:rPr lang="en-US" dirty="0" smtClean="0"/>
              <a:t> matrix or plots)</a:t>
            </a:r>
            <a:endParaRPr lang="en-US" dirty="0"/>
          </a:p>
        </p:txBody>
      </p:sp>
      <p:pic>
        <p:nvPicPr>
          <p:cNvPr id="5" name="Content Placeholder 4" descr="Ngit log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33580" cy="84784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E7E7-3C77-4BFA-8EA9-8C1C99DA3BB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CSE(AIML)     A.Y. 2023-2024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6629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Advantages/ Disadvantages</a:t>
            </a:r>
            <a:endParaRPr lang="en-US" dirty="0"/>
          </a:p>
        </p:txBody>
      </p:sp>
      <p:pic>
        <p:nvPicPr>
          <p:cNvPr id="5" name="Content Placeholder 4" descr="Ngit log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33580" cy="84784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E7E7-3C77-4BFA-8EA9-8C1C99DA3BB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CSE(AIML)     A.Y. 2023-2024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6629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Use of Project</a:t>
            </a:r>
            <a:endParaRPr lang="en-US" dirty="0"/>
          </a:p>
        </p:txBody>
      </p:sp>
      <p:pic>
        <p:nvPicPr>
          <p:cNvPr id="5" name="Content Placeholder 4" descr="Ngit log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33580" cy="84784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E7E7-3C77-4BFA-8EA9-8C1C99DA3BB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CSE(AIML)     A.Y. 2023-2024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6629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5" name="Content Placeholder 4" descr="Ngit log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33580" cy="84784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E7E7-3C77-4BFA-8EA9-8C1C99DA3BB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CSE(AIML)     A.Y. 2023-2024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124</Words>
  <Application>Microsoft Office PowerPoint</Application>
  <PresentationFormat>On-screen Show (4:3)</PresentationFormat>
  <Paragraphs>38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INTRODUCTION</vt:lpstr>
      <vt:lpstr>Packages/ Algorithms Used</vt:lpstr>
      <vt:lpstr>Execution Link</vt:lpstr>
      <vt:lpstr>Output Screenshots  (e.g matrix or plots)</vt:lpstr>
      <vt:lpstr>Output Screenshots  (e.g matrix or plots)</vt:lpstr>
      <vt:lpstr>Advantages/ Disadvantages</vt:lpstr>
      <vt:lpstr>Use of Project</vt:lpstr>
      <vt:lpstr>Conclusion</vt:lpstr>
      <vt:lpstr>Questions ?? </vt:lpstr>
      <vt:lpstr>Slide 11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Welcome</dc:creator>
  <cp:lastModifiedBy>Welcome</cp:lastModifiedBy>
  <cp:revision>5</cp:revision>
  <dcterms:created xsi:type="dcterms:W3CDTF">2024-07-22T05:17:48Z</dcterms:created>
  <dcterms:modified xsi:type="dcterms:W3CDTF">2024-07-24T04:51:29Z</dcterms:modified>
</cp:coreProperties>
</file>