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1CD5B2-F5C3-4AF9-BF1A-BBEB4A0CB5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C0244D-BF14-44F6-B7A5-CA234A4519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YfD3JYiqs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esktop\ReactFinalProject\ReactFinalApp\Working%20video.m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kAmFt64DCk?feature=shared" TargetMode="External"/><Relationship Id="rId2" Type="http://schemas.openxmlformats.org/officeDocument/2006/relationships/hyperlink" Target="https://www.youtube.com/watch?v=N9hrClMJFq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HBIzEx6IZ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ilway.app/project/a477e23f-3864-4239-b2b4-18cb50e15fb1/service/25abfcd9-add4-437c-bddb-97e00f2345ab?id=ac22bbd8-90c7-41d0-8ca7-e206245730b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varshu01/ReactFinalApp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Final Project React</a:t>
            </a:r>
            <a:br>
              <a:rPr lang="en-US" sz="6000" dirty="0" smtClean="0"/>
            </a:br>
            <a:r>
              <a:rPr lang="en-US" sz="3600" dirty="0" smtClean="0"/>
              <a:t>Name: </a:t>
            </a:r>
            <a:r>
              <a:rPr lang="en-US" sz="3600" dirty="0" err="1" smtClean="0"/>
              <a:t>Varsha</a:t>
            </a:r>
            <a:r>
              <a:rPr lang="en-US" sz="3600" dirty="0" smtClean="0"/>
              <a:t> </a:t>
            </a:r>
            <a:r>
              <a:rPr lang="en-US" sz="3600" dirty="0" err="1" smtClean="0"/>
              <a:t>Hunjan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Compass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MongoDBAtlas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www.youtube.com/watch?v=7YfD3JYiqs8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00:00 </a:t>
            </a:r>
            <a:r>
              <a:rPr lang="en-US" dirty="0" smtClean="0"/>
              <a:t>Introduction</a:t>
            </a:r>
          </a:p>
          <a:p>
            <a:pPr>
              <a:buNone/>
            </a:pPr>
            <a:r>
              <a:rPr lang="en-US" dirty="0" smtClean="0"/>
              <a:t>00:24 Backend Setup</a:t>
            </a:r>
          </a:p>
          <a:p>
            <a:pPr>
              <a:buNone/>
            </a:pPr>
            <a:r>
              <a:rPr lang="en-US" dirty="0" smtClean="0"/>
              <a:t>00:56 Database Creation</a:t>
            </a:r>
          </a:p>
          <a:p>
            <a:pPr>
              <a:buNone/>
            </a:pPr>
            <a:r>
              <a:rPr lang="en-US" dirty="0" smtClean="0"/>
              <a:t>01:21 Code Availability</a:t>
            </a:r>
          </a:p>
          <a:p>
            <a:pPr>
              <a:buNone/>
            </a:pPr>
            <a:r>
              <a:rPr lang="en-US" dirty="0" smtClean="0"/>
              <a:t>01:48 Frontend Overview</a:t>
            </a:r>
          </a:p>
          <a:p>
            <a:pPr>
              <a:buNone/>
            </a:pPr>
            <a:r>
              <a:rPr lang="en-US" dirty="0" smtClean="0"/>
              <a:t>02:16 Adding a New Note</a:t>
            </a:r>
          </a:p>
          <a:p>
            <a:pPr>
              <a:buNone/>
            </a:pPr>
            <a:r>
              <a:rPr lang="en-US" dirty="0" smtClean="0"/>
              <a:t>02:41 Database Verification</a:t>
            </a:r>
          </a:p>
          <a:p>
            <a:pPr>
              <a:buNone/>
            </a:pPr>
            <a:r>
              <a:rPr lang="en-US" dirty="0" smtClean="0"/>
              <a:t>03:01 Note Deletion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king vide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" y="658812"/>
            <a:ext cx="9144001" cy="6199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52400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Please press anywhere on screen to play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videos: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www.youtube.com/watch?v=N9hrClMJFqk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youtu.be/tkAmFt64DCk?feature=shared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www.youtube.com/watch?v=2HBIzEx6IZA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make React project</a:t>
            </a:r>
          </a:p>
          <a:p>
            <a:r>
              <a:rPr lang="en-US" dirty="0" smtClean="0"/>
              <a:t>How to connect a React app to backend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MongoDB</a:t>
            </a:r>
            <a:r>
              <a:rPr lang="en-US" dirty="0" smtClean="0"/>
              <a:t> Atlas and Compass</a:t>
            </a:r>
          </a:p>
          <a:p>
            <a:r>
              <a:rPr lang="en-US" dirty="0" smtClean="0"/>
              <a:t>How to deploy apps on </a:t>
            </a:r>
            <a:r>
              <a:rPr lang="en-US" dirty="0" err="1" smtClean="0"/>
              <a:t>Vercel</a:t>
            </a:r>
            <a:r>
              <a:rPr lang="en-US" dirty="0" smtClean="0"/>
              <a:t> and Railway</a:t>
            </a:r>
          </a:p>
          <a:p>
            <a:r>
              <a:rPr lang="en-US" dirty="0" smtClean="0"/>
              <a:t>How does backend database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25272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Vercel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https://react-final-app-six.vercel.app/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7391400" cy="414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Link: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railway.app/project/a477e23f-3864-4239-b2b4-18cb50e15fb1/service/25abfcd9-add4-437c-bddb-97e00f2345ab?id=ac22bbd8-90c7-41d0-8ca7-e206245730b7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Code:</a:t>
            </a:r>
            <a:br>
              <a:rPr lang="en-US" dirty="0" smtClean="0"/>
            </a:br>
            <a:r>
              <a:rPr lang="en-US" dirty="0" smtClean="0"/>
              <a:t>{ "$schema": "https://railway.app/railway.schema.json", "build": { "builder": "NIXPACKS" }, "deploy": { "</a:t>
            </a:r>
            <a:r>
              <a:rPr lang="en-US" dirty="0" err="1" smtClean="0"/>
              <a:t>numReplicas</a:t>
            </a:r>
            <a:r>
              <a:rPr lang="en-US" dirty="0" smtClean="0"/>
              <a:t>": 1, "</a:t>
            </a:r>
            <a:r>
              <a:rPr lang="en-US" dirty="0" err="1" smtClean="0"/>
              <a:t>sleepApplication</a:t>
            </a:r>
            <a:r>
              <a:rPr lang="en-US" dirty="0" smtClean="0"/>
              <a:t>": false, "</a:t>
            </a:r>
            <a:r>
              <a:rPr lang="en-US" dirty="0" err="1" smtClean="0"/>
              <a:t>restartPolicyType</a:t>
            </a:r>
            <a:r>
              <a:rPr lang="en-US" dirty="0" smtClean="0"/>
              <a:t>": "ON_FAILURE", "</a:t>
            </a:r>
            <a:r>
              <a:rPr lang="en-US" dirty="0" err="1" smtClean="0"/>
              <a:t>restartPolicyMaxRetries</a:t>
            </a:r>
            <a:r>
              <a:rPr lang="en-US" dirty="0" smtClean="0"/>
              <a:t>": 10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github.com/varshu01/ReactFinalApp.git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48000"/>
            <a:ext cx="6229350" cy="350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Atlas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Compass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4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8014" y="1774825"/>
            <a:ext cx="8227971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deleting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</TotalTime>
  <Words>121</Words>
  <Application>Microsoft Office PowerPoint</Application>
  <PresentationFormat>On-screen Show (4:3)</PresentationFormat>
  <Paragraphs>36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Final Project React Name: Varsha Hunjan</vt:lpstr>
      <vt:lpstr>Vercel Link</vt:lpstr>
      <vt:lpstr>Railway</vt:lpstr>
      <vt:lpstr>Slide 4</vt:lpstr>
      <vt:lpstr>Github repo link</vt:lpstr>
      <vt:lpstr>MongoDB Atlas</vt:lpstr>
      <vt:lpstr>MongoDB Compass</vt:lpstr>
      <vt:lpstr>Slide 8</vt:lpstr>
      <vt:lpstr>After deleting</vt:lpstr>
      <vt:lpstr>MongoDB Compass</vt:lpstr>
      <vt:lpstr>In MongoDBAtlas</vt:lpstr>
      <vt:lpstr>Video</vt:lpstr>
      <vt:lpstr>Slide 13</vt:lpstr>
      <vt:lpstr>Reference videos:</vt:lpstr>
      <vt:lpstr>Things learnt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React Name: Varsha Hunjan</dc:title>
  <dc:creator>HP</dc:creator>
  <cp:lastModifiedBy>HP</cp:lastModifiedBy>
  <cp:revision>15</cp:revision>
  <dcterms:created xsi:type="dcterms:W3CDTF">2023-12-14T20:32:37Z</dcterms:created>
  <dcterms:modified xsi:type="dcterms:W3CDTF">2023-12-14T21:41:31Z</dcterms:modified>
</cp:coreProperties>
</file>