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AE7B69C-4A2D-42AB-90BE-D220D08A5DC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A2EC4A0-6DDA-4DF8-A71D-E617AE934F5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ARTS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AND </a:t>
            </a:r>
            <a:b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</a:br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CULTURE</a:t>
            </a:r>
            <a:endParaRPr lang="en-US" sz="72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526221"/>
            <a:ext cx="2868681" cy="265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ART</a:t>
            </a:r>
            <a:endParaRPr lang="en-US" sz="60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  Art means various branches of creative activity, such as painting, music, literature, and dance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861047"/>
            <a:ext cx="3223245" cy="27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64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CULTURE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The ideas, customs, and social behavior of a particular people or society.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429000"/>
            <a:ext cx="4102232" cy="28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  <a:latin typeface="Algerian" pitchFamily="82" charset="0"/>
              </a:rPr>
              <a:t>TYPES OF ARTS</a:t>
            </a:r>
            <a:endParaRPr lang="en-US" sz="48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Art has too many types, some of them are: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. Visual Art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. Performing Arts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. Digital Art</a:t>
            </a:r>
          </a:p>
          <a:p>
            <a:pPr marL="0" indent="0">
              <a:buNone/>
            </a:pPr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. Primitive Art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140968"/>
            <a:ext cx="3745467" cy="27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TYPES OF CULTURE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Consumer Culture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High Context Culture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Low Context Culture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Remix Culture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Participatory Culture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90" y="2852936"/>
            <a:ext cx="375381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6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SIMILARITY BETWEEN ARTS AND CULTURE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Art is a subtype of culture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Every culture promotes art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Every culture has a specific type of arts in different forms like craft, dance, calligraphy etc.</a:t>
            </a:r>
            <a:endParaRPr lang="en-US" sz="4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COUNTRIES WITH RICH ART AND CULTURE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291264" cy="5257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Pakistan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India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Afghanistan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Iran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Turkey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Bangladesh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Sri Lanka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Thailand 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UAE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1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</a:rPr>
              <a:t>IMPORTANCE</a:t>
            </a:r>
            <a:endParaRPr 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Most simple terms is communication.</a:t>
            </a:r>
          </a:p>
          <a:p>
            <a:endParaRPr lang="en-US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Medium to express ideas and to share information.</a:t>
            </a:r>
          </a:p>
          <a:p>
            <a:endParaRPr lang="en-US" sz="3600" dirty="0" smtClean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600" dirty="0" smtClean="0">
                <a:solidFill>
                  <a:schemeClr val="accent2">
                    <a:lumMod val="50000"/>
                  </a:schemeClr>
                </a:solidFill>
              </a:rPr>
              <a:t>Art highlights the beauty of culture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1760" y="2060849"/>
            <a:ext cx="4824536" cy="288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5400" i="1" dirty="0" smtClean="0">
                <a:solidFill>
                  <a:schemeClr val="accent1">
                    <a:lumMod val="50000"/>
                  </a:schemeClr>
                </a:solidFill>
              </a:rPr>
              <a:t>                   Thank you</a:t>
            </a:r>
            <a:endParaRPr lang="en-US" sz="54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Best 25+ Sincere Thank You Messages for Sis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728"/>
            <a:ext cx="9144000" cy="69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75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103</TotalTime>
  <Words>156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Civic</vt:lpstr>
      <vt:lpstr>ARTS AND  CULTURE</vt:lpstr>
      <vt:lpstr>ART</vt:lpstr>
      <vt:lpstr>CULTURE</vt:lpstr>
      <vt:lpstr>TYPES OF ARTS</vt:lpstr>
      <vt:lpstr>TYPES OF CULTURE</vt:lpstr>
      <vt:lpstr>SIMILARITY BETWEEN ARTS AND CULTURE</vt:lpstr>
      <vt:lpstr>COUNTRIES WITH RICH ART AND CULTURE</vt:lpstr>
      <vt:lpstr>IMPORTANCE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ARTS AND  CULTURE</dc:title>
  <dc:creator>pc</dc:creator>
  <cp:lastModifiedBy>pc</cp:lastModifiedBy>
  <cp:revision>9</cp:revision>
  <dcterms:created xsi:type="dcterms:W3CDTF">2025-06-25T09:11:05Z</dcterms:created>
  <dcterms:modified xsi:type="dcterms:W3CDTF">2025-07-04T07:26:35Z</dcterms:modified>
</cp:coreProperties>
</file>