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980728" y="2492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ARTS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6700" dirty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&amp;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/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CULTURE</a:t>
            </a:r>
            <a:endParaRPr lang="en-US" sz="72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03" y="1268760"/>
            <a:ext cx="417064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ART</a:t>
            </a:r>
            <a:endParaRPr lang="en-US" sz="60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457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Art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means various branches of creative activity, such as painting, music, literature, and dance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424847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4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CULTURE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57338"/>
            <a:ext cx="493204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Bell MT" pitchFamily="18" charset="0"/>
              </a:rPr>
              <a:t> </a:t>
            </a:r>
            <a:r>
              <a:rPr lang="en-US" sz="4400" dirty="0" smtClean="0">
                <a:latin typeface="Bell MT" pitchFamily="18" charset="0"/>
              </a:rPr>
              <a:t> 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The ideas, customs, and social behavior of a particular people or society.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4102232" cy="520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TYPES OF ARTS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9144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Art has too many types, some of them are: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. Visual Art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. Performing Arts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. Digital Art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. Primitive Art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6872"/>
            <a:ext cx="3745467" cy="36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3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TYPES OF CULTURE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77" y="1700808"/>
            <a:ext cx="8504238" cy="457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Consumer Culture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High Context Culture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Low Context Culture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Remix Culture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Participatory Culture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00808"/>
            <a:ext cx="375381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6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468560" y="764704"/>
            <a:ext cx="10297144" cy="7588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SIMILARITY BETWEEN ARTS AND CULTURE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-13872" y="2176462"/>
            <a:ext cx="8978359" cy="46815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Art is a subtype of culture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Every culture promotes art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Every culture has a specific type of arts in different forms like craft, dance, calligraphy etc.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2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48680"/>
            <a:ext cx="8534400" cy="7588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COUNTRIES WITH RICH ART AND CULTURE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8291513" cy="5257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Pakistan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India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Afghanistan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Iran 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Turkey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Bangladesh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Sri Lanka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Thailand </a:t>
            </a:r>
          </a:p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UAE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1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1520" y="548680"/>
            <a:ext cx="8534400" cy="7588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IMPORTANCE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772816"/>
            <a:ext cx="9396536" cy="4572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Most simple terms is communication.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Medium to express ideas and to share information.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  <a:latin typeface="Bell MT" pitchFamily="18" charset="0"/>
            </a:endParaRP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Bell MT" pitchFamily="18" charset="0"/>
              </a:rPr>
              <a:t>Art highlights the beauty of culture</a:t>
            </a:r>
            <a:r>
              <a:rPr lang="en-US" sz="2800" dirty="0" smtClean="0">
                <a:latin typeface="Bell MT" pitchFamily="18" charset="0"/>
              </a:rPr>
              <a:t>.</a:t>
            </a:r>
            <a:endParaRPr lang="en-US" sz="28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6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25+ Sincere Thank You Messages for S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" y="-11759"/>
            <a:ext cx="9539536" cy="723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5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118</TotalTime>
  <Words>153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ARTS &amp;  CULTURE</vt:lpstr>
      <vt:lpstr>ART</vt:lpstr>
      <vt:lpstr>CULTURE</vt:lpstr>
      <vt:lpstr>TYPES OF ARTS</vt:lpstr>
      <vt:lpstr>TYPES OF CULTURE</vt:lpstr>
      <vt:lpstr>SIMILARITY BETWEEN ARTS AND CULTURE</vt:lpstr>
      <vt:lpstr>COUNTRIES WITH RICH ART AND CULTURE</vt:lpstr>
      <vt:lpstr>IMPORTANCE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ARTS AND  CULTURE</dc:title>
  <dc:creator>pc</dc:creator>
  <cp:lastModifiedBy>pc</cp:lastModifiedBy>
  <cp:revision>12</cp:revision>
  <dcterms:created xsi:type="dcterms:W3CDTF">2025-06-25T09:11:05Z</dcterms:created>
  <dcterms:modified xsi:type="dcterms:W3CDTF">2025-07-04T09:14:27Z</dcterms:modified>
</cp:coreProperties>
</file>