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handoutMasterIdLst>
    <p:handoutMasterId r:id="rId17"/>
  </p:handoutMasterIdLst>
  <p:sldIdLst>
    <p:sldId id="256" r:id="rId2"/>
    <p:sldId id="286" r:id="rId3"/>
    <p:sldId id="287" r:id="rId4"/>
    <p:sldId id="306" r:id="rId5"/>
    <p:sldId id="307" r:id="rId6"/>
    <p:sldId id="308" r:id="rId7"/>
    <p:sldId id="312" r:id="rId8"/>
    <p:sldId id="310" r:id="rId9"/>
    <p:sldId id="309" r:id="rId10"/>
    <p:sldId id="311" r:id="rId11"/>
    <p:sldId id="313" r:id="rId12"/>
    <p:sldId id="305" r:id="rId13"/>
    <p:sldId id="278"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9A824-2923-417C-8110-F8A43F58E63F}" v="21" dt="2024-10-19T13:19:1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33"/>
  </p:normalViewPr>
  <p:slideViewPr>
    <p:cSldViewPr snapToGrid="0">
      <p:cViewPr>
        <p:scale>
          <a:sx n="71" d="100"/>
          <a:sy n="71" d="100"/>
        </p:scale>
        <p:origin x="63" y="32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eethachikki05@gmail.com" userId="a4cfff16e642871d" providerId="LiveId" clId="{48C9A824-2923-417C-8110-F8A43F58E63F}"/>
    <pc:docChg chg="custSel addSld delSld modSld sldOrd">
      <pc:chgData name="praneethachikki05@gmail.com" userId="a4cfff16e642871d" providerId="LiveId" clId="{48C9A824-2923-417C-8110-F8A43F58E63F}" dt="2024-10-19T13:27:39.041" v="1042"/>
      <pc:docMkLst>
        <pc:docMk/>
      </pc:docMkLst>
      <pc:sldChg chg="modSp mod">
        <pc:chgData name="praneethachikki05@gmail.com" userId="a4cfff16e642871d" providerId="LiveId" clId="{48C9A824-2923-417C-8110-F8A43F58E63F}" dt="2024-10-19T12:50:20.957" v="66" actId="20577"/>
        <pc:sldMkLst>
          <pc:docMk/>
          <pc:sldMk cId="3655500541" sldId="256"/>
        </pc:sldMkLst>
        <pc:spChg chg="mod">
          <ac:chgData name="praneethachikki05@gmail.com" userId="a4cfff16e642871d" providerId="LiveId" clId="{48C9A824-2923-417C-8110-F8A43F58E63F}" dt="2024-10-19T12:49:59.312" v="18" actId="20577"/>
          <ac:spMkLst>
            <pc:docMk/>
            <pc:sldMk cId="3655500541" sldId="256"/>
            <ac:spMk id="4" creationId="{00000000-0000-0000-0000-000000000000}"/>
          </ac:spMkLst>
        </pc:spChg>
        <pc:spChg chg="mod">
          <ac:chgData name="praneethachikki05@gmail.com" userId="a4cfff16e642871d" providerId="LiveId" clId="{48C9A824-2923-417C-8110-F8A43F58E63F}" dt="2024-10-19T12:50:20.957" v="66" actId="20577"/>
          <ac:spMkLst>
            <pc:docMk/>
            <pc:sldMk cId="3655500541" sldId="256"/>
            <ac:spMk id="17" creationId="{F2213882-6464-4A96-96D5-EA4F95F404DE}"/>
          </ac:spMkLst>
        </pc:spChg>
      </pc:sldChg>
      <pc:sldChg chg="modSp mod">
        <pc:chgData name="praneethachikki05@gmail.com" userId="a4cfff16e642871d" providerId="LiveId" clId="{48C9A824-2923-417C-8110-F8A43F58E63F}" dt="2024-10-19T12:56:40.894" v="173" actId="20577"/>
        <pc:sldMkLst>
          <pc:docMk/>
          <pc:sldMk cId="3231097038" sldId="286"/>
        </pc:sldMkLst>
        <pc:spChg chg="mod">
          <ac:chgData name="praneethachikki05@gmail.com" userId="a4cfff16e642871d" providerId="LiveId" clId="{48C9A824-2923-417C-8110-F8A43F58E63F}" dt="2024-10-19T12:56:40.894" v="173" actId="20577"/>
          <ac:spMkLst>
            <pc:docMk/>
            <pc:sldMk cId="3231097038" sldId="286"/>
            <ac:spMk id="2" creationId="{F9562887-A290-3333-4692-1DFA8B27EA46}"/>
          </ac:spMkLst>
        </pc:spChg>
        <pc:spChg chg="mod">
          <ac:chgData name="praneethachikki05@gmail.com" userId="a4cfff16e642871d" providerId="LiveId" clId="{48C9A824-2923-417C-8110-F8A43F58E63F}" dt="2024-10-19T12:51:27.768" v="92" actId="20577"/>
          <ac:spMkLst>
            <pc:docMk/>
            <pc:sldMk cId="3231097038" sldId="286"/>
            <ac:spMk id="4" creationId="{80511B53-9431-082A-ACA6-7E0A81C8A895}"/>
          </ac:spMkLst>
        </pc:spChg>
      </pc:sldChg>
      <pc:sldChg chg="delSp modSp mod">
        <pc:chgData name="praneethachikki05@gmail.com" userId="a4cfff16e642871d" providerId="LiveId" clId="{48C9A824-2923-417C-8110-F8A43F58E63F}" dt="2024-10-19T12:56:59.112" v="180" actId="20577"/>
        <pc:sldMkLst>
          <pc:docMk/>
          <pc:sldMk cId="2720931024" sldId="287"/>
        </pc:sldMkLst>
        <pc:spChg chg="mod">
          <ac:chgData name="praneethachikki05@gmail.com" userId="a4cfff16e642871d" providerId="LiveId" clId="{48C9A824-2923-417C-8110-F8A43F58E63F}" dt="2024-10-19T12:56:59.112" v="180" actId="20577"/>
          <ac:spMkLst>
            <pc:docMk/>
            <pc:sldMk cId="2720931024" sldId="287"/>
            <ac:spMk id="2" creationId="{05A1F52B-3E43-BB35-2DB4-1A388B799DE7}"/>
          </ac:spMkLst>
        </pc:spChg>
        <pc:spChg chg="mod">
          <ac:chgData name="praneethachikki05@gmail.com" userId="a4cfff16e642871d" providerId="LiveId" clId="{48C9A824-2923-417C-8110-F8A43F58E63F}" dt="2024-10-19T12:55:44.859" v="152" actId="20577"/>
          <ac:spMkLst>
            <pc:docMk/>
            <pc:sldMk cId="2720931024" sldId="287"/>
            <ac:spMk id="3" creationId="{F911009C-F55D-A4B9-5E69-AF05AF6C7BDF}"/>
          </ac:spMkLst>
        </pc:spChg>
        <pc:spChg chg="mod">
          <ac:chgData name="praneethachikki05@gmail.com" userId="a4cfff16e642871d" providerId="LiveId" clId="{48C9A824-2923-417C-8110-F8A43F58E63F}" dt="2024-10-19T12:52:33.593" v="124" actId="20577"/>
          <ac:spMkLst>
            <pc:docMk/>
            <pc:sldMk cId="2720931024" sldId="287"/>
            <ac:spMk id="4" creationId="{6FB19E6C-5124-E0F8-CB1A-F5A9FD79221B}"/>
          </ac:spMkLst>
        </pc:spChg>
        <pc:picChg chg="del">
          <ac:chgData name="praneethachikki05@gmail.com" userId="a4cfff16e642871d" providerId="LiveId" clId="{48C9A824-2923-417C-8110-F8A43F58E63F}" dt="2024-10-19T12:52:42.046" v="126" actId="478"/>
          <ac:picMkLst>
            <pc:docMk/>
            <pc:sldMk cId="2720931024" sldId="287"/>
            <ac:picMk id="9" creationId="{930E8E94-9A6F-E0A5-EF32-76D8BBEE2E11}"/>
          </ac:picMkLst>
        </pc:picChg>
      </pc:sldChg>
      <pc:sldChg chg="del">
        <pc:chgData name="praneethachikki05@gmail.com" userId="a4cfff16e642871d" providerId="LiveId" clId="{48C9A824-2923-417C-8110-F8A43F58E63F}" dt="2024-10-19T12:56:09.976" v="153" actId="47"/>
        <pc:sldMkLst>
          <pc:docMk/>
          <pc:sldMk cId="738215747" sldId="288"/>
        </pc:sldMkLst>
      </pc:sldChg>
      <pc:sldChg chg="del">
        <pc:chgData name="praneethachikki05@gmail.com" userId="a4cfff16e642871d" providerId="LiveId" clId="{48C9A824-2923-417C-8110-F8A43F58E63F}" dt="2024-10-19T12:56:10.624" v="154" actId="47"/>
        <pc:sldMkLst>
          <pc:docMk/>
          <pc:sldMk cId="1945838866" sldId="289"/>
        </pc:sldMkLst>
      </pc:sldChg>
      <pc:sldChg chg="del">
        <pc:chgData name="praneethachikki05@gmail.com" userId="a4cfff16e642871d" providerId="LiveId" clId="{48C9A824-2923-417C-8110-F8A43F58E63F}" dt="2024-10-19T12:56:10.877" v="155" actId="47"/>
        <pc:sldMkLst>
          <pc:docMk/>
          <pc:sldMk cId="2658680434" sldId="290"/>
        </pc:sldMkLst>
      </pc:sldChg>
      <pc:sldChg chg="del">
        <pc:chgData name="praneethachikki05@gmail.com" userId="a4cfff16e642871d" providerId="LiveId" clId="{48C9A824-2923-417C-8110-F8A43F58E63F}" dt="2024-10-19T12:56:11.050" v="156" actId="47"/>
        <pc:sldMkLst>
          <pc:docMk/>
          <pc:sldMk cId="3451405542" sldId="291"/>
        </pc:sldMkLst>
      </pc:sldChg>
      <pc:sldChg chg="del">
        <pc:chgData name="praneethachikki05@gmail.com" userId="a4cfff16e642871d" providerId="LiveId" clId="{48C9A824-2923-417C-8110-F8A43F58E63F}" dt="2024-10-19T12:56:11.232" v="157" actId="47"/>
        <pc:sldMkLst>
          <pc:docMk/>
          <pc:sldMk cId="2930221355" sldId="292"/>
        </pc:sldMkLst>
      </pc:sldChg>
      <pc:sldChg chg="del">
        <pc:chgData name="praneethachikki05@gmail.com" userId="a4cfff16e642871d" providerId="LiveId" clId="{48C9A824-2923-417C-8110-F8A43F58E63F}" dt="2024-10-19T12:56:11.425" v="158" actId="47"/>
        <pc:sldMkLst>
          <pc:docMk/>
          <pc:sldMk cId="1227794905" sldId="293"/>
        </pc:sldMkLst>
      </pc:sldChg>
      <pc:sldChg chg="del">
        <pc:chgData name="praneethachikki05@gmail.com" userId="a4cfff16e642871d" providerId="LiveId" clId="{48C9A824-2923-417C-8110-F8A43F58E63F}" dt="2024-10-19T12:56:12.041" v="159" actId="47"/>
        <pc:sldMkLst>
          <pc:docMk/>
          <pc:sldMk cId="3325217952" sldId="294"/>
        </pc:sldMkLst>
      </pc:sldChg>
      <pc:sldChg chg="del">
        <pc:chgData name="praneethachikki05@gmail.com" userId="a4cfff16e642871d" providerId="LiveId" clId="{48C9A824-2923-417C-8110-F8A43F58E63F}" dt="2024-10-19T12:56:12.254" v="160" actId="47"/>
        <pc:sldMkLst>
          <pc:docMk/>
          <pc:sldMk cId="4077839018" sldId="295"/>
        </pc:sldMkLst>
      </pc:sldChg>
      <pc:sldChg chg="del">
        <pc:chgData name="praneethachikki05@gmail.com" userId="a4cfff16e642871d" providerId="LiveId" clId="{48C9A824-2923-417C-8110-F8A43F58E63F}" dt="2024-10-19T12:56:13.003" v="161" actId="47"/>
        <pc:sldMkLst>
          <pc:docMk/>
          <pc:sldMk cId="2631438710" sldId="296"/>
        </pc:sldMkLst>
      </pc:sldChg>
      <pc:sldChg chg="del">
        <pc:chgData name="praneethachikki05@gmail.com" userId="a4cfff16e642871d" providerId="LiveId" clId="{48C9A824-2923-417C-8110-F8A43F58E63F}" dt="2024-10-19T12:56:13.503" v="162" actId="47"/>
        <pc:sldMkLst>
          <pc:docMk/>
          <pc:sldMk cId="3140817460" sldId="297"/>
        </pc:sldMkLst>
      </pc:sldChg>
      <pc:sldChg chg="del">
        <pc:chgData name="praneethachikki05@gmail.com" userId="a4cfff16e642871d" providerId="LiveId" clId="{48C9A824-2923-417C-8110-F8A43F58E63F}" dt="2024-10-19T12:56:14.020" v="163" actId="47"/>
        <pc:sldMkLst>
          <pc:docMk/>
          <pc:sldMk cId="143252861" sldId="298"/>
        </pc:sldMkLst>
      </pc:sldChg>
      <pc:sldChg chg="del">
        <pc:chgData name="praneethachikki05@gmail.com" userId="a4cfff16e642871d" providerId="LiveId" clId="{48C9A824-2923-417C-8110-F8A43F58E63F}" dt="2024-10-19T12:56:14.281" v="164" actId="47"/>
        <pc:sldMkLst>
          <pc:docMk/>
          <pc:sldMk cId="554508802" sldId="299"/>
        </pc:sldMkLst>
      </pc:sldChg>
      <pc:sldChg chg="del">
        <pc:chgData name="praneethachikki05@gmail.com" userId="a4cfff16e642871d" providerId="LiveId" clId="{48C9A824-2923-417C-8110-F8A43F58E63F}" dt="2024-10-19T12:56:14.774" v="165" actId="47"/>
        <pc:sldMkLst>
          <pc:docMk/>
          <pc:sldMk cId="452398695" sldId="300"/>
        </pc:sldMkLst>
      </pc:sldChg>
      <pc:sldChg chg="del">
        <pc:chgData name="praneethachikki05@gmail.com" userId="a4cfff16e642871d" providerId="LiveId" clId="{48C9A824-2923-417C-8110-F8A43F58E63F}" dt="2024-10-19T12:56:15.235" v="166" actId="47"/>
        <pc:sldMkLst>
          <pc:docMk/>
          <pc:sldMk cId="2036773087" sldId="301"/>
        </pc:sldMkLst>
      </pc:sldChg>
      <pc:sldChg chg="del">
        <pc:chgData name="praneethachikki05@gmail.com" userId="a4cfff16e642871d" providerId="LiveId" clId="{48C9A824-2923-417C-8110-F8A43F58E63F}" dt="2024-10-19T12:56:15.901" v="167" actId="47"/>
        <pc:sldMkLst>
          <pc:docMk/>
          <pc:sldMk cId="1711391080" sldId="302"/>
        </pc:sldMkLst>
      </pc:sldChg>
      <pc:sldChg chg="del">
        <pc:chgData name="praneethachikki05@gmail.com" userId="a4cfff16e642871d" providerId="LiveId" clId="{48C9A824-2923-417C-8110-F8A43F58E63F}" dt="2024-10-19T12:56:16.858" v="168" actId="47"/>
        <pc:sldMkLst>
          <pc:docMk/>
          <pc:sldMk cId="2112820157" sldId="303"/>
        </pc:sldMkLst>
      </pc:sldChg>
      <pc:sldChg chg="del">
        <pc:chgData name="praneethachikki05@gmail.com" userId="a4cfff16e642871d" providerId="LiveId" clId="{48C9A824-2923-417C-8110-F8A43F58E63F}" dt="2024-10-19T12:56:21.182" v="169" actId="47"/>
        <pc:sldMkLst>
          <pc:docMk/>
          <pc:sldMk cId="2181357174" sldId="304"/>
        </pc:sldMkLst>
      </pc:sldChg>
      <pc:sldChg chg="add del ord">
        <pc:chgData name="praneethachikki05@gmail.com" userId="a4cfff16e642871d" providerId="LiveId" clId="{48C9A824-2923-417C-8110-F8A43F58E63F}" dt="2024-10-19T12:57:06.393" v="181" actId="47"/>
        <pc:sldMkLst>
          <pc:docMk/>
          <pc:sldMk cId="2432519637" sldId="306"/>
        </pc:sldMkLst>
      </pc:sldChg>
      <pc:sldChg chg="modSp add mod">
        <pc:chgData name="praneethachikki05@gmail.com" userId="a4cfff16e642871d" providerId="LiveId" clId="{48C9A824-2923-417C-8110-F8A43F58E63F}" dt="2024-10-19T12:59:14.613" v="206" actId="20577"/>
        <pc:sldMkLst>
          <pc:docMk/>
          <pc:sldMk cId="3392151456" sldId="306"/>
        </pc:sldMkLst>
        <pc:spChg chg="mod">
          <ac:chgData name="praneethachikki05@gmail.com" userId="a4cfff16e642871d" providerId="LiveId" clId="{48C9A824-2923-417C-8110-F8A43F58E63F}" dt="2024-10-19T12:58:50.166" v="188" actId="113"/>
          <ac:spMkLst>
            <pc:docMk/>
            <pc:sldMk cId="3392151456" sldId="306"/>
            <ac:spMk id="3" creationId="{687DCB50-6ACC-840A-0914-ED8E4A31CBD4}"/>
          </ac:spMkLst>
        </pc:spChg>
        <pc:spChg chg="mod">
          <ac:chgData name="praneethachikki05@gmail.com" userId="a4cfff16e642871d" providerId="LiveId" clId="{48C9A824-2923-417C-8110-F8A43F58E63F}" dt="2024-10-19T12:59:14.613" v="206" actId="20577"/>
          <ac:spMkLst>
            <pc:docMk/>
            <pc:sldMk cId="3392151456" sldId="306"/>
            <ac:spMk id="7" creationId="{91F00622-CC20-3CA1-1296-B8DD4AAB8B2D}"/>
          </ac:spMkLst>
        </pc:spChg>
      </pc:sldChg>
      <pc:sldChg chg="modSp add mod">
        <pc:chgData name="praneethachikki05@gmail.com" userId="a4cfff16e642871d" providerId="LiveId" clId="{48C9A824-2923-417C-8110-F8A43F58E63F}" dt="2024-10-19T13:01:14.521" v="228" actId="20577"/>
        <pc:sldMkLst>
          <pc:docMk/>
          <pc:sldMk cId="1797957236" sldId="307"/>
        </pc:sldMkLst>
        <pc:spChg chg="mod">
          <ac:chgData name="praneethachikki05@gmail.com" userId="a4cfff16e642871d" providerId="LiveId" clId="{48C9A824-2923-417C-8110-F8A43F58E63F}" dt="2024-10-19T13:00:24.469" v="211" actId="20577"/>
          <ac:spMkLst>
            <pc:docMk/>
            <pc:sldMk cId="1797957236" sldId="307"/>
            <ac:spMk id="3" creationId="{AF8C1565-971F-F00A-77AC-59CEC9807029}"/>
          </ac:spMkLst>
        </pc:spChg>
        <pc:spChg chg="mod">
          <ac:chgData name="praneethachikki05@gmail.com" userId="a4cfff16e642871d" providerId="LiveId" clId="{48C9A824-2923-417C-8110-F8A43F58E63F}" dt="2024-10-19T13:01:14.521" v="228" actId="20577"/>
          <ac:spMkLst>
            <pc:docMk/>
            <pc:sldMk cId="1797957236" sldId="307"/>
            <ac:spMk id="7" creationId="{C5CFFDDE-80A1-504F-70B1-0BBD7C38EC23}"/>
          </ac:spMkLst>
        </pc:spChg>
      </pc:sldChg>
      <pc:sldChg chg="addSp delSp modSp add mod">
        <pc:chgData name="praneethachikki05@gmail.com" userId="a4cfff16e642871d" providerId="LiveId" clId="{48C9A824-2923-417C-8110-F8A43F58E63F}" dt="2024-10-19T13:21:49.361" v="805" actId="478"/>
        <pc:sldMkLst>
          <pc:docMk/>
          <pc:sldMk cId="1257072947" sldId="308"/>
        </pc:sldMkLst>
        <pc:spChg chg="mod">
          <ac:chgData name="praneethachikki05@gmail.com" userId="a4cfff16e642871d" providerId="LiveId" clId="{48C9A824-2923-417C-8110-F8A43F58E63F}" dt="2024-10-19T13:21:45.935" v="804" actId="20577"/>
          <ac:spMkLst>
            <pc:docMk/>
            <pc:sldMk cId="1257072947" sldId="308"/>
            <ac:spMk id="3" creationId="{1FEDC528-0BD5-6B61-75D5-068F720DCAE0}"/>
          </ac:spMkLst>
        </pc:spChg>
        <pc:spChg chg="add del mod">
          <ac:chgData name="praneethachikki05@gmail.com" userId="a4cfff16e642871d" providerId="LiveId" clId="{48C9A824-2923-417C-8110-F8A43F58E63F}" dt="2024-10-19T13:06:00.647" v="434" actId="478"/>
          <ac:spMkLst>
            <pc:docMk/>
            <pc:sldMk cId="1257072947" sldId="308"/>
            <ac:spMk id="6" creationId="{E0BE7391-C82B-9F92-8D63-5ED7FDF3A01C}"/>
          </ac:spMkLst>
        </pc:spChg>
        <pc:spChg chg="mod">
          <ac:chgData name="praneethachikki05@gmail.com" userId="a4cfff16e642871d" providerId="LiveId" clId="{48C9A824-2923-417C-8110-F8A43F58E63F}" dt="2024-10-19T13:03:47.503" v="279" actId="20577"/>
          <ac:spMkLst>
            <pc:docMk/>
            <pc:sldMk cId="1257072947" sldId="308"/>
            <ac:spMk id="7" creationId="{29B7053A-E027-45CB-DACD-0E0E4716D7C0}"/>
          </ac:spMkLst>
        </pc:spChg>
        <pc:spChg chg="add del mod">
          <ac:chgData name="praneethachikki05@gmail.com" userId="a4cfff16e642871d" providerId="LiveId" clId="{48C9A824-2923-417C-8110-F8A43F58E63F}" dt="2024-10-19T13:06:47.825" v="507" actId="478"/>
          <ac:spMkLst>
            <pc:docMk/>
            <pc:sldMk cId="1257072947" sldId="308"/>
            <ac:spMk id="8" creationId="{8AFDFF27-D8A6-9EEA-5A54-67CF3B6AF688}"/>
          </ac:spMkLst>
        </pc:spChg>
        <pc:spChg chg="add del mod">
          <ac:chgData name="praneethachikki05@gmail.com" userId="a4cfff16e642871d" providerId="LiveId" clId="{48C9A824-2923-417C-8110-F8A43F58E63F}" dt="2024-10-19T13:21:49.361" v="805" actId="478"/>
          <ac:spMkLst>
            <pc:docMk/>
            <pc:sldMk cId="1257072947" sldId="308"/>
            <ac:spMk id="9" creationId="{603CED8F-AC01-5D72-3D5B-5094E0344991}"/>
          </ac:spMkLst>
        </pc:spChg>
        <pc:spChg chg="add mod">
          <ac:chgData name="praneethachikki05@gmail.com" userId="a4cfff16e642871d" providerId="LiveId" clId="{48C9A824-2923-417C-8110-F8A43F58E63F}" dt="2024-10-19T13:08:09.601" v="522" actId="1076"/>
          <ac:spMkLst>
            <pc:docMk/>
            <pc:sldMk cId="1257072947" sldId="308"/>
            <ac:spMk id="10" creationId="{80D0A270-7C28-FEF3-D37A-D31EBAE7F7A1}"/>
          </ac:spMkLst>
        </pc:spChg>
        <pc:spChg chg="add mod">
          <ac:chgData name="praneethachikki05@gmail.com" userId="a4cfff16e642871d" providerId="LiveId" clId="{48C9A824-2923-417C-8110-F8A43F58E63F}" dt="2024-10-19T13:08:04.464" v="521" actId="1076"/>
          <ac:spMkLst>
            <pc:docMk/>
            <pc:sldMk cId="1257072947" sldId="308"/>
            <ac:spMk id="11" creationId="{0F8B5194-0C08-7482-2EAB-39F7CFEBA5CC}"/>
          </ac:spMkLst>
        </pc:spChg>
        <pc:spChg chg="add mod">
          <ac:chgData name="praneethachikki05@gmail.com" userId="a4cfff16e642871d" providerId="LiveId" clId="{48C9A824-2923-417C-8110-F8A43F58E63F}" dt="2024-10-19T13:08:22.548" v="524" actId="1076"/>
          <ac:spMkLst>
            <pc:docMk/>
            <pc:sldMk cId="1257072947" sldId="308"/>
            <ac:spMk id="12" creationId="{B43906DF-9041-B29C-F74E-3FEE84E1AC4E}"/>
          </ac:spMkLst>
        </pc:spChg>
        <pc:spChg chg="add mod">
          <ac:chgData name="praneethachikki05@gmail.com" userId="a4cfff16e642871d" providerId="LiveId" clId="{48C9A824-2923-417C-8110-F8A43F58E63F}" dt="2024-10-19T13:07:52.647" v="520" actId="1076"/>
          <ac:spMkLst>
            <pc:docMk/>
            <pc:sldMk cId="1257072947" sldId="308"/>
            <ac:spMk id="13" creationId="{4EE37AB2-624A-BD35-4C2A-CF76969E25FB}"/>
          </ac:spMkLst>
        </pc:spChg>
        <pc:spChg chg="add del mod">
          <ac:chgData name="praneethachikki05@gmail.com" userId="a4cfff16e642871d" providerId="LiveId" clId="{48C9A824-2923-417C-8110-F8A43F58E63F}" dt="2024-10-19T13:08:28.428" v="526" actId="478"/>
          <ac:spMkLst>
            <pc:docMk/>
            <pc:sldMk cId="1257072947" sldId="308"/>
            <ac:spMk id="14" creationId="{876C0209-60DF-ED99-EF77-1799BCF4D17F}"/>
          </ac:spMkLst>
        </pc:spChg>
        <pc:spChg chg="add mod">
          <ac:chgData name="praneethachikki05@gmail.com" userId="a4cfff16e642871d" providerId="LiveId" clId="{48C9A824-2923-417C-8110-F8A43F58E63F}" dt="2024-10-19T13:08:42.371" v="529" actId="1076"/>
          <ac:spMkLst>
            <pc:docMk/>
            <pc:sldMk cId="1257072947" sldId="308"/>
            <ac:spMk id="16" creationId="{0B57D290-6526-04DC-DA2E-E4E06DFD3226}"/>
          </ac:spMkLst>
        </pc:spChg>
        <pc:spChg chg="add del mod">
          <ac:chgData name="praneethachikki05@gmail.com" userId="a4cfff16e642871d" providerId="LiveId" clId="{48C9A824-2923-417C-8110-F8A43F58E63F}" dt="2024-10-19T13:08:33.902" v="528" actId="478"/>
          <ac:spMkLst>
            <pc:docMk/>
            <pc:sldMk cId="1257072947" sldId="308"/>
            <ac:spMk id="17" creationId="{6BFC84CF-E9E2-13D4-21C3-401F5B2F6337}"/>
          </ac:spMkLst>
        </pc:spChg>
        <pc:spChg chg="add mod">
          <ac:chgData name="praneethachikki05@gmail.com" userId="a4cfff16e642871d" providerId="LiveId" clId="{48C9A824-2923-417C-8110-F8A43F58E63F}" dt="2024-10-19T13:08:52.792" v="531" actId="1076"/>
          <ac:spMkLst>
            <pc:docMk/>
            <pc:sldMk cId="1257072947" sldId="308"/>
            <ac:spMk id="19" creationId="{264DDB42-EA51-9A7E-E268-A9A62C3F6B88}"/>
          </ac:spMkLst>
        </pc:spChg>
      </pc:sldChg>
      <pc:sldChg chg="addSp delSp modSp add mod ord">
        <pc:chgData name="praneethachikki05@gmail.com" userId="a4cfff16e642871d" providerId="LiveId" clId="{48C9A824-2923-417C-8110-F8A43F58E63F}" dt="2024-10-19T13:22:56.393" v="831"/>
        <pc:sldMkLst>
          <pc:docMk/>
          <pc:sldMk cId="2410532490" sldId="309"/>
        </pc:sldMkLst>
        <pc:spChg chg="mod">
          <ac:chgData name="praneethachikki05@gmail.com" userId="a4cfff16e642871d" providerId="LiveId" clId="{48C9A824-2923-417C-8110-F8A43F58E63F}" dt="2024-10-19T13:19:29.006" v="760" actId="20577"/>
          <ac:spMkLst>
            <pc:docMk/>
            <pc:sldMk cId="2410532490" sldId="309"/>
            <ac:spMk id="3" creationId="{D5422C65-27A3-9BAA-7A91-17E7202BD003}"/>
          </ac:spMkLst>
        </pc:spChg>
        <pc:spChg chg="add mod">
          <ac:chgData name="praneethachikki05@gmail.com" userId="a4cfff16e642871d" providerId="LiveId" clId="{48C9A824-2923-417C-8110-F8A43F58E63F}" dt="2024-10-19T13:19:23.939" v="748" actId="1076"/>
          <ac:spMkLst>
            <pc:docMk/>
            <pc:sldMk cId="2410532490" sldId="309"/>
            <ac:spMk id="6" creationId="{120B18B0-B9AF-C180-2745-E5B521F47D43}"/>
          </ac:spMkLst>
        </pc:spChg>
        <pc:spChg chg="mod">
          <ac:chgData name="praneethachikki05@gmail.com" userId="a4cfff16e642871d" providerId="LiveId" clId="{48C9A824-2923-417C-8110-F8A43F58E63F}" dt="2024-10-19T13:17:28.171" v="720" actId="20577"/>
          <ac:spMkLst>
            <pc:docMk/>
            <pc:sldMk cId="2410532490" sldId="309"/>
            <ac:spMk id="7" creationId="{B6F8A26E-71D2-8C00-3BDB-ADD171873769}"/>
          </ac:spMkLst>
        </pc:spChg>
        <pc:spChg chg="add mod">
          <ac:chgData name="praneethachikki05@gmail.com" userId="a4cfff16e642871d" providerId="LiveId" clId="{48C9A824-2923-417C-8110-F8A43F58E63F}" dt="2024-10-19T13:19:34.793" v="761" actId="1076"/>
          <ac:spMkLst>
            <pc:docMk/>
            <pc:sldMk cId="2410532490" sldId="309"/>
            <ac:spMk id="8" creationId="{4329DA8F-9065-6B7C-22AA-942FC8874470}"/>
          </ac:spMkLst>
        </pc:spChg>
        <pc:spChg chg="add mod">
          <ac:chgData name="praneethachikki05@gmail.com" userId="a4cfff16e642871d" providerId="LiveId" clId="{48C9A824-2923-417C-8110-F8A43F58E63F}" dt="2024-10-19T13:19:40.933" v="762" actId="1076"/>
          <ac:spMkLst>
            <pc:docMk/>
            <pc:sldMk cId="2410532490" sldId="309"/>
            <ac:spMk id="9" creationId="{02D2E411-31ED-67F3-C717-1AE676A17312}"/>
          </ac:spMkLst>
        </pc:spChg>
        <pc:spChg chg="add mod">
          <ac:chgData name="praneethachikki05@gmail.com" userId="a4cfff16e642871d" providerId="LiveId" clId="{48C9A824-2923-417C-8110-F8A43F58E63F}" dt="2024-10-19T13:19:47.814" v="763" actId="1076"/>
          <ac:spMkLst>
            <pc:docMk/>
            <pc:sldMk cId="2410532490" sldId="309"/>
            <ac:spMk id="10" creationId="{20DA34B5-79FE-2A38-C388-B263DD7B83CA}"/>
          </ac:spMkLst>
        </pc:spChg>
        <pc:spChg chg="add mod">
          <ac:chgData name="praneethachikki05@gmail.com" userId="a4cfff16e642871d" providerId="LiveId" clId="{48C9A824-2923-417C-8110-F8A43F58E63F}" dt="2024-10-19T13:19:51.987" v="764" actId="1076"/>
          <ac:spMkLst>
            <pc:docMk/>
            <pc:sldMk cId="2410532490" sldId="309"/>
            <ac:spMk id="11" creationId="{CB849991-0564-B060-823E-A9E94C967109}"/>
          </ac:spMkLst>
        </pc:spChg>
        <pc:spChg chg="add del mod">
          <ac:chgData name="praneethachikki05@gmail.com" userId="a4cfff16e642871d" providerId="LiveId" clId="{48C9A824-2923-417C-8110-F8A43F58E63F}" dt="2024-10-19T13:19:56.802" v="766" actId="478"/>
          <ac:spMkLst>
            <pc:docMk/>
            <pc:sldMk cId="2410532490" sldId="309"/>
            <ac:spMk id="12" creationId="{6BA269A5-038B-A8ED-82E8-E4D91C3365DF}"/>
          </ac:spMkLst>
        </pc:spChg>
        <pc:spChg chg="add del mod">
          <ac:chgData name="praneethachikki05@gmail.com" userId="a4cfff16e642871d" providerId="LiveId" clId="{48C9A824-2923-417C-8110-F8A43F58E63F}" dt="2024-10-19T13:19:54.463" v="765" actId="478"/>
          <ac:spMkLst>
            <pc:docMk/>
            <pc:sldMk cId="2410532490" sldId="309"/>
            <ac:spMk id="13" creationId="{C068D775-6E93-F0CF-22C1-B0088BA8DF34}"/>
          </ac:spMkLst>
        </pc:spChg>
      </pc:sldChg>
      <pc:sldChg chg="addSp delSp modSp add mod">
        <pc:chgData name="praneethachikki05@gmail.com" userId="a4cfff16e642871d" providerId="LiveId" clId="{48C9A824-2923-417C-8110-F8A43F58E63F}" dt="2024-10-19T13:15:48.480" v="665" actId="20577"/>
        <pc:sldMkLst>
          <pc:docMk/>
          <pc:sldMk cId="3431102580" sldId="310"/>
        </pc:sldMkLst>
        <pc:spChg chg="mod">
          <ac:chgData name="praneethachikki05@gmail.com" userId="a4cfff16e642871d" providerId="LiveId" clId="{48C9A824-2923-417C-8110-F8A43F58E63F}" dt="2024-10-19T13:14:05.966" v="613" actId="113"/>
          <ac:spMkLst>
            <pc:docMk/>
            <pc:sldMk cId="3431102580" sldId="310"/>
            <ac:spMk id="3" creationId="{1C5FFF54-9CF6-46C2-EF49-AA652F1405F8}"/>
          </ac:spMkLst>
        </pc:spChg>
        <pc:spChg chg="add mod">
          <ac:chgData name="praneethachikki05@gmail.com" userId="a4cfff16e642871d" providerId="LiveId" clId="{48C9A824-2923-417C-8110-F8A43F58E63F}" dt="2024-10-19T13:14:54.519" v="624" actId="1076"/>
          <ac:spMkLst>
            <pc:docMk/>
            <pc:sldMk cId="3431102580" sldId="310"/>
            <ac:spMk id="6" creationId="{F235D52A-79C3-43F5-1932-6369C6FB9A9E}"/>
          </ac:spMkLst>
        </pc:spChg>
        <pc:spChg chg="mod">
          <ac:chgData name="praneethachikki05@gmail.com" userId="a4cfff16e642871d" providerId="LiveId" clId="{48C9A824-2923-417C-8110-F8A43F58E63F}" dt="2024-10-19T13:15:48.480" v="665" actId="20577"/>
          <ac:spMkLst>
            <pc:docMk/>
            <pc:sldMk cId="3431102580" sldId="310"/>
            <ac:spMk id="7" creationId="{85B74C49-5CCE-6BDE-B334-32E0099CC873}"/>
          </ac:spMkLst>
        </pc:spChg>
        <pc:spChg chg="add mod">
          <ac:chgData name="praneethachikki05@gmail.com" userId="a4cfff16e642871d" providerId="LiveId" clId="{48C9A824-2923-417C-8110-F8A43F58E63F}" dt="2024-10-19T13:14:47.225" v="623" actId="1076"/>
          <ac:spMkLst>
            <pc:docMk/>
            <pc:sldMk cId="3431102580" sldId="310"/>
            <ac:spMk id="8" creationId="{451CAB3F-C2A9-C285-4526-6895424BB312}"/>
          </ac:spMkLst>
        </pc:spChg>
        <pc:spChg chg="add mod">
          <ac:chgData name="praneethachikki05@gmail.com" userId="a4cfff16e642871d" providerId="LiveId" clId="{48C9A824-2923-417C-8110-F8A43F58E63F}" dt="2024-10-19T13:14:41.261" v="622" actId="1076"/>
          <ac:spMkLst>
            <pc:docMk/>
            <pc:sldMk cId="3431102580" sldId="310"/>
            <ac:spMk id="9" creationId="{C2FE3095-4FD3-9B9E-AB0C-7EC3C4B364E3}"/>
          </ac:spMkLst>
        </pc:spChg>
        <pc:spChg chg="add mod">
          <ac:chgData name="praneethachikki05@gmail.com" userId="a4cfff16e642871d" providerId="LiveId" clId="{48C9A824-2923-417C-8110-F8A43F58E63F}" dt="2024-10-19T13:14:34.045" v="621" actId="1076"/>
          <ac:spMkLst>
            <pc:docMk/>
            <pc:sldMk cId="3431102580" sldId="310"/>
            <ac:spMk id="10" creationId="{7235DCFD-41F7-CEE3-EB4A-A366DFC19C56}"/>
          </ac:spMkLst>
        </pc:spChg>
        <pc:spChg chg="add mod">
          <ac:chgData name="praneethachikki05@gmail.com" userId="a4cfff16e642871d" providerId="LiveId" clId="{48C9A824-2923-417C-8110-F8A43F58E63F}" dt="2024-10-19T13:15:05.787" v="627" actId="1076"/>
          <ac:spMkLst>
            <pc:docMk/>
            <pc:sldMk cId="3431102580" sldId="310"/>
            <ac:spMk id="11" creationId="{A218991E-5F56-F800-EA77-4B590CD1DA45}"/>
          </ac:spMkLst>
        </pc:spChg>
        <pc:spChg chg="add del mod">
          <ac:chgData name="praneethachikki05@gmail.com" userId="a4cfff16e642871d" providerId="LiveId" clId="{48C9A824-2923-417C-8110-F8A43F58E63F}" dt="2024-10-19T13:15:07.948" v="628" actId="478"/>
          <ac:spMkLst>
            <pc:docMk/>
            <pc:sldMk cId="3431102580" sldId="310"/>
            <ac:spMk id="12" creationId="{0CBB0DEF-CBFB-9959-3B33-2E068F11CDF1}"/>
          </ac:spMkLst>
        </pc:spChg>
        <pc:spChg chg="add del mod">
          <ac:chgData name="praneethachikki05@gmail.com" userId="a4cfff16e642871d" providerId="LiveId" clId="{48C9A824-2923-417C-8110-F8A43F58E63F}" dt="2024-10-19T13:15:00.663" v="626" actId="478"/>
          <ac:spMkLst>
            <pc:docMk/>
            <pc:sldMk cId="3431102580" sldId="310"/>
            <ac:spMk id="13" creationId="{9F011B77-46A3-B37C-EA1E-6020C78D6D3D}"/>
          </ac:spMkLst>
        </pc:spChg>
      </pc:sldChg>
      <pc:sldChg chg="modSp add mod ord">
        <pc:chgData name="praneethachikki05@gmail.com" userId="a4cfff16e642871d" providerId="LiveId" clId="{48C9A824-2923-417C-8110-F8A43F58E63F}" dt="2024-10-19T13:22:39.299" v="829" actId="20577"/>
        <pc:sldMkLst>
          <pc:docMk/>
          <pc:sldMk cId="4073858181" sldId="311"/>
        </pc:sldMkLst>
        <pc:spChg chg="mod">
          <ac:chgData name="praneethachikki05@gmail.com" userId="a4cfff16e642871d" providerId="LiveId" clId="{48C9A824-2923-417C-8110-F8A43F58E63F}" dt="2024-10-19T13:21:00.205" v="773" actId="404"/>
          <ac:spMkLst>
            <pc:docMk/>
            <pc:sldMk cId="4073858181" sldId="311"/>
            <ac:spMk id="3" creationId="{4A88F408-588F-D940-17D7-73C67677AAC8}"/>
          </ac:spMkLst>
        </pc:spChg>
        <pc:spChg chg="mod">
          <ac:chgData name="praneethachikki05@gmail.com" userId="a4cfff16e642871d" providerId="LiveId" clId="{48C9A824-2923-417C-8110-F8A43F58E63F}" dt="2024-10-19T13:22:39.299" v="829" actId="20577"/>
          <ac:spMkLst>
            <pc:docMk/>
            <pc:sldMk cId="4073858181" sldId="311"/>
            <ac:spMk id="7" creationId="{69722864-5398-841E-93F3-2E56261FC05F}"/>
          </ac:spMkLst>
        </pc:spChg>
      </pc:sldChg>
      <pc:sldChg chg="addSp delSp modSp add mod ord">
        <pc:chgData name="praneethachikki05@gmail.com" userId="a4cfff16e642871d" providerId="LiveId" clId="{48C9A824-2923-417C-8110-F8A43F58E63F}" dt="2024-10-19T13:26:21.195" v="937"/>
        <pc:sldMkLst>
          <pc:docMk/>
          <pc:sldMk cId="285995157" sldId="312"/>
        </pc:sldMkLst>
        <pc:spChg chg="mod">
          <ac:chgData name="praneethachikki05@gmail.com" userId="a4cfff16e642871d" providerId="LiveId" clId="{48C9A824-2923-417C-8110-F8A43F58E63F}" dt="2024-10-19T13:24:22.371" v="836" actId="20577"/>
          <ac:spMkLst>
            <pc:docMk/>
            <pc:sldMk cId="285995157" sldId="312"/>
            <ac:spMk id="3" creationId="{8E69320C-05DB-D7AA-80B3-9BC2A2655DEA}"/>
          </ac:spMkLst>
        </pc:spChg>
        <pc:spChg chg="del mod">
          <ac:chgData name="praneethachikki05@gmail.com" userId="a4cfff16e642871d" providerId="LiveId" clId="{48C9A824-2923-417C-8110-F8A43F58E63F}" dt="2024-10-19T13:24:59.354" v="888" actId="478"/>
          <ac:spMkLst>
            <pc:docMk/>
            <pc:sldMk cId="285995157" sldId="312"/>
            <ac:spMk id="7" creationId="{D9CAA039-49DD-5A24-A58C-AA6D0C867D44}"/>
          </ac:spMkLst>
        </pc:spChg>
        <pc:spChg chg="add mod">
          <ac:chgData name="praneethachikki05@gmail.com" userId="a4cfff16e642871d" providerId="LiveId" clId="{48C9A824-2923-417C-8110-F8A43F58E63F}" dt="2024-10-19T13:25:49.256" v="935" actId="20577"/>
          <ac:spMkLst>
            <pc:docMk/>
            <pc:sldMk cId="285995157" sldId="312"/>
            <ac:spMk id="8" creationId="{F990EB8E-B6BF-282A-52D7-0078DBF0BB72}"/>
          </ac:spMkLst>
        </pc:spChg>
      </pc:sldChg>
      <pc:sldChg chg="modSp add mod ord">
        <pc:chgData name="praneethachikki05@gmail.com" userId="a4cfff16e642871d" providerId="LiveId" clId="{48C9A824-2923-417C-8110-F8A43F58E63F}" dt="2024-10-19T13:27:39.041" v="1042"/>
        <pc:sldMkLst>
          <pc:docMk/>
          <pc:sldMk cId="1476489751" sldId="313"/>
        </pc:sldMkLst>
        <pc:spChg chg="mod">
          <ac:chgData name="praneethachikki05@gmail.com" userId="a4cfff16e642871d" providerId="LiveId" clId="{48C9A824-2923-417C-8110-F8A43F58E63F}" dt="2024-10-19T13:27:18.696" v="1012" actId="20577"/>
          <ac:spMkLst>
            <pc:docMk/>
            <pc:sldMk cId="1476489751" sldId="313"/>
            <ac:spMk id="2" creationId="{489DE903-40FC-DAC0-D6D5-3CF02B077CA3}"/>
          </ac:spMkLst>
        </pc:spChg>
        <pc:spChg chg="mod">
          <ac:chgData name="praneethachikki05@gmail.com" userId="a4cfff16e642871d" providerId="LiveId" clId="{48C9A824-2923-417C-8110-F8A43F58E63F}" dt="2024-10-19T13:27:30.862" v="1040" actId="20577"/>
          <ac:spMkLst>
            <pc:docMk/>
            <pc:sldMk cId="1476489751" sldId="313"/>
            <ac:spMk id="4" creationId="{D3C52463-B44D-3BEB-FC25-8E109BE84491}"/>
          </ac:spMkLst>
        </pc:spChg>
        <pc:spChg chg="mod">
          <ac:chgData name="praneethachikki05@gmail.com" userId="a4cfff16e642871d" providerId="LiveId" clId="{48C9A824-2923-417C-8110-F8A43F58E63F}" dt="2024-10-19T13:27:12.395" v="1008" actId="20577"/>
          <ac:spMkLst>
            <pc:docMk/>
            <pc:sldMk cId="1476489751" sldId="313"/>
            <ac:spMk id="6" creationId="{850729B3-DF58-EAD9-C68E-77F24C567BD2}"/>
          </ac:spMkLst>
        </pc:spChg>
        <pc:spChg chg="mod">
          <ac:chgData name="praneethachikki05@gmail.com" userId="a4cfff16e642871d" providerId="LiveId" clId="{48C9A824-2923-417C-8110-F8A43F58E63F}" dt="2024-10-19T13:26:51.943" v="971" actId="20577"/>
          <ac:spMkLst>
            <pc:docMk/>
            <pc:sldMk cId="1476489751" sldId="313"/>
            <ac:spMk id="8" creationId="{1E825056-8B00-88D9-0980-75D3C3C4E64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19-10-2024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S.SAI VARSHITHA</a:t>
            </a:r>
          </a:p>
          <a:p>
            <a:pPr>
              <a:spcBef>
                <a:spcPts val="300"/>
              </a:spcBef>
            </a:pPr>
            <a:r>
              <a:rPr lang="en-US" sz="1600" b="0" dirty="0"/>
              <a:t>Roll No. 224G1A3282</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 Security Virtual </a:t>
            </a:r>
            <a:r>
              <a:rPr lang="en-IN" sz="3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297CDA-FBFA-5C96-C4AF-FEBF738A42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8F408-588F-D940-17D7-73C67677AAC8}"/>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en-US" sz="3200" spc="-5" dirty="0"/>
              <a:t>Conclusion</a:t>
            </a:r>
          </a:p>
          <a:p>
            <a:pPr marL="457200" marR="44450" lvl="0" indent="0" algn="just" rtl="0">
              <a:lnSpc>
                <a:spcPct val="100000"/>
              </a:lnSpc>
              <a:spcBef>
                <a:spcPts val="0"/>
              </a:spcBef>
              <a:spcAft>
                <a:spcPts val="0"/>
              </a:spcAft>
              <a:buNone/>
            </a:pPr>
            <a:r>
              <a:rPr lang="en-US" spc="-5" dirty="0"/>
              <a:t>Computer security is a vast topic that is becoming more important because the world is becoming highly interconnected, with networks being used to carry out critical transactions. Cyber crime continues to diverge down different paths with each New Year that passes and so does the security of the information. The latest and disruptive technologies, along with the new cyber tools and threats that come to light each day, are challenging organizations with not only how they secure their infrastructure, but how they require new platforms and intelligence to do so. There is no perfect solution for cyber crimes but we should try our level best to minimize them in order to have a safe and secure future in cyber space.</a:t>
            </a:r>
            <a:endParaRPr lang="en-IN" spc="-5"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8F95F97-9655-7126-4D15-2207914F8C99}"/>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98F95F97-9655-7126-4D15-2207914F8C99}"/>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BA1DEC97-4CE4-59AD-00ED-DFE941E37B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A59AA222-C122-E45D-A4C6-492BCCB763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02972137-7822-5A54-E38B-FEBC597EDF30}"/>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6BCDC23D-13CA-70A4-3C52-4881AD6A7C51}"/>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7" name="Title 6">
            <a:extLst>
              <a:ext uri="{FF2B5EF4-FFF2-40B4-BE49-F238E27FC236}">
                <a16:creationId xmlns:a16="http://schemas.microsoft.com/office/drawing/2014/main" id="{69722864-5398-841E-93F3-2E56261FC05F}"/>
              </a:ext>
            </a:extLst>
          </p:cNvPr>
          <p:cNvSpPr>
            <a:spLocks noGrp="1"/>
          </p:cNvSpPr>
          <p:nvPr>
            <p:ph type="title"/>
          </p:nvPr>
        </p:nvSpPr>
        <p:spPr/>
        <p:txBody>
          <a:bodyPr/>
          <a:lstStyle/>
          <a:p>
            <a:r>
              <a:rPr lang="en-IN" dirty="0"/>
              <a:t>                                </a:t>
            </a:r>
            <a:r>
              <a:rPr lang="en-US" sz="4400" spc="-5" dirty="0"/>
              <a:t>Conclusion</a:t>
            </a:r>
            <a:endParaRPr lang="en-IN" dirty="0"/>
          </a:p>
        </p:txBody>
      </p:sp>
    </p:spTree>
    <p:extLst>
      <p:ext uri="{BB962C8B-B14F-4D97-AF65-F5344CB8AC3E}">
        <p14:creationId xmlns:p14="http://schemas.microsoft.com/office/powerpoint/2010/main" val="407385818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F36C36-94FE-9D86-B299-EB19B5E46E96}"/>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38B978C-3FA8-79EE-8141-25F9A123B14D}"/>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838B978C-3FA8-79EE-8141-25F9A123B14D}"/>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E3EC09D5-CB55-6A65-F0D2-221E256A7D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7434C751-3385-F1F7-638E-D834871197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489DE903-40FC-DAC0-D6D5-3CF02B077CA3}"/>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D3C52463-B44D-3BEB-FC25-8E109BE84491}"/>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9" name="AutoShape 4" descr="Types of Machine Learning - Javatpoint">
            <a:extLst>
              <a:ext uri="{FF2B5EF4-FFF2-40B4-BE49-F238E27FC236}">
                <a16:creationId xmlns:a16="http://schemas.microsoft.com/office/drawing/2014/main" id="{842D8995-0E2F-D13D-EDFD-FA61E3B90D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Content Placeholder 7">
            <a:extLst>
              <a:ext uri="{FF2B5EF4-FFF2-40B4-BE49-F238E27FC236}">
                <a16:creationId xmlns:a16="http://schemas.microsoft.com/office/drawing/2014/main" id="{1E825056-8B00-88D9-0980-75D3C3C4E641}"/>
              </a:ext>
            </a:extLst>
          </p:cNvPr>
          <p:cNvSpPr>
            <a:spLocks noGrp="1"/>
          </p:cNvSpPr>
          <p:nvPr>
            <p:ph idx="1"/>
          </p:nvPr>
        </p:nvSpPr>
        <p:spPr>
          <a:xfrm>
            <a:off x="199505" y="947651"/>
            <a:ext cx="11779135" cy="5544588"/>
          </a:xfrm>
        </p:spPr>
        <p:txBody>
          <a:bodyPr>
            <a:normAutofit/>
          </a:bodyPr>
          <a:lstStyle/>
          <a:p>
            <a:pPr marL="337185" lvl="1" indent="0" algn="just">
              <a:lnSpc>
                <a:spcPts val="4370"/>
              </a:lnSpc>
              <a:buNone/>
            </a:pPr>
            <a:r>
              <a:rPr lang="en-US" sz="3200" b="1" dirty="0"/>
              <a:t>References</a:t>
            </a:r>
          </a:p>
          <a:p>
            <a:pPr marL="337185" lvl="1" indent="0" algn="just">
              <a:lnSpc>
                <a:spcPts val="4370"/>
              </a:lnSpc>
              <a:buNone/>
            </a:pPr>
            <a:endParaRPr lang="en-US" dirty="0"/>
          </a:p>
        </p:txBody>
      </p:sp>
      <p:sp>
        <p:nvSpPr>
          <p:cNvPr id="6" name="Title 5">
            <a:extLst>
              <a:ext uri="{FF2B5EF4-FFF2-40B4-BE49-F238E27FC236}">
                <a16:creationId xmlns:a16="http://schemas.microsoft.com/office/drawing/2014/main" id="{850729B3-DF58-EAD9-C68E-77F24C567BD2}"/>
              </a:ext>
            </a:extLst>
          </p:cNvPr>
          <p:cNvSpPr>
            <a:spLocks noGrp="1"/>
          </p:cNvSpPr>
          <p:nvPr>
            <p:ph type="title"/>
          </p:nvPr>
        </p:nvSpPr>
        <p:spPr/>
        <p:txBody>
          <a:bodyPr/>
          <a:lstStyle/>
          <a:p>
            <a:r>
              <a:rPr lang="en-IN" dirty="0"/>
              <a:t>                                References</a:t>
            </a:r>
          </a:p>
        </p:txBody>
      </p:sp>
    </p:spTree>
    <p:extLst>
      <p:ext uri="{BB962C8B-B14F-4D97-AF65-F5344CB8AC3E}">
        <p14:creationId xmlns:p14="http://schemas.microsoft.com/office/powerpoint/2010/main" val="147648975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F17225-BFDA-4E56-E5C0-F710960B7292}"/>
            </a:ext>
          </a:extLst>
        </p:cNvPr>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0A5BEF8-6146-30D3-0D17-8742DBB5D3C8}"/>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70A5BEF8-6146-30D3-0D17-8742DBB5D3C8}"/>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36B6900-7B1B-E6F0-67B0-A9FD9A6E5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D4F1CA3-354D-485D-15B0-6B0B1DF32D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2369437A-9461-8786-0529-1BB38B3EB463}"/>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EA23FAE4-2C69-DF47-4DBB-8246DC00E03B}"/>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Google AI-ML Virtual Internship </a:t>
            </a:r>
          </a:p>
        </p:txBody>
      </p:sp>
      <p:sp>
        <p:nvSpPr>
          <p:cNvPr id="9" name="AutoShape 4" descr="Types of Machine Learning - Javatpoint">
            <a:extLst>
              <a:ext uri="{FF2B5EF4-FFF2-40B4-BE49-F238E27FC236}">
                <a16:creationId xmlns:a16="http://schemas.microsoft.com/office/drawing/2014/main" id="{401EA317-1F29-4CFB-42F7-BE72F6BD1D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Content Placeholder 7">
            <a:extLst>
              <a:ext uri="{FF2B5EF4-FFF2-40B4-BE49-F238E27FC236}">
                <a16:creationId xmlns:a16="http://schemas.microsoft.com/office/drawing/2014/main" id="{E6C08E41-89D1-2539-24D2-A351764B00B9}"/>
              </a:ext>
            </a:extLst>
          </p:cNvPr>
          <p:cNvSpPr>
            <a:spLocks noGrp="1"/>
          </p:cNvSpPr>
          <p:nvPr>
            <p:ph idx="1"/>
          </p:nvPr>
        </p:nvSpPr>
        <p:spPr>
          <a:xfrm>
            <a:off x="199505" y="947651"/>
            <a:ext cx="11779135" cy="5544588"/>
          </a:xfrm>
        </p:spPr>
        <p:txBody>
          <a:bodyPr>
            <a:normAutofit/>
          </a:bodyPr>
          <a:lstStyle/>
          <a:p>
            <a:pPr marL="337185" lvl="1" indent="0" algn="just">
              <a:lnSpc>
                <a:spcPts val="4370"/>
              </a:lnSpc>
              <a:buNone/>
            </a:pPr>
            <a:r>
              <a:rPr lang="en-US" sz="3200" b="1" dirty="0"/>
              <a:t>Internship certificate:</a:t>
            </a:r>
          </a:p>
          <a:p>
            <a:pPr marL="337185" lvl="1" indent="0" algn="just">
              <a:lnSpc>
                <a:spcPts val="4370"/>
              </a:lnSpc>
              <a:buNone/>
            </a:pPr>
            <a:endParaRPr lang="en-US" dirty="0"/>
          </a:p>
        </p:txBody>
      </p:sp>
      <p:sp>
        <p:nvSpPr>
          <p:cNvPr id="6" name="Title 5">
            <a:extLst>
              <a:ext uri="{FF2B5EF4-FFF2-40B4-BE49-F238E27FC236}">
                <a16:creationId xmlns:a16="http://schemas.microsoft.com/office/drawing/2014/main" id="{A67DF0B7-D005-55FA-9F8E-D0D6BB319904}"/>
              </a:ext>
            </a:extLst>
          </p:cNvPr>
          <p:cNvSpPr>
            <a:spLocks noGrp="1"/>
          </p:cNvSpPr>
          <p:nvPr>
            <p:ph type="title"/>
          </p:nvPr>
        </p:nvSpPr>
        <p:spPr/>
        <p:txBody>
          <a:bodyPr/>
          <a:lstStyle/>
          <a:p>
            <a:r>
              <a:rPr lang="en-IN" dirty="0"/>
              <a:t>                           Internship certificate</a:t>
            </a:r>
          </a:p>
        </p:txBody>
      </p:sp>
    </p:spTree>
    <p:extLst>
      <p:ext uri="{BB962C8B-B14F-4D97-AF65-F5344CB8AC3E}">
        <p14:creationId xmlns:p14="http://schemas.microsoft.com/office/powerpoint/2010/main" val="285146803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6463" y="2204721"/>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t>
            </a:r>
            <a:r>
              <a:rPr lang="en-US" b="1" i="1" dirty="0" err="1">
                <a:solidFill>
                  <a:schemeClr val="bg1"/>
                </a:solidFill>
                <a:latin typeface="Times New Roman" panose="02020603050405020304" pitchFamily="18" charset="0"/>
                <a:cs typeface="Times New Roman" panose="02020603050405020304" pitchFamily="18" charset="0"/>
              </a:rPr>
              <a:t>Andriod</a:t>
            </a:r>
            <a:r>
              <a:rPr lang="en-US" b="1" i="1" dirty="0">
                <a:solidFill>
                  <a:schemeClr val="bg1"/>
                </a:solidFill>
                <a:latin typeface="Times New Roman" panose="02020603050405020304" pitchFamily="18" charset="0"/>
                <a:cs typeface="Times New Roman" panose="02020603050405020304" pitchFamily="18" charset="0"/>
              </a:rPr>
              <a:t>  Developer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Google </a:t>
            </a:r>
            <a:r>
              <a:rPr lang="en-US" b="1" i="1" dirty="0" err="1">
                <a:solidFill>
                  <a:schemeClr val="bg1"/>
                </a:solidFill>
                <a:latin typeface="Times New Roman" panose="02020603050405020304" pitchFamily="18" charset="0"/>
                <a:cs typeface="Times New Roman" panose="02020603050405020304" pitchFamily="18" charset="0"/>
              </a:rPr>
              <a:t>Andriod</a:t>
            </a:r>
            <a:r>
              <a:rPr lang="en-US" b="1" i="1" dirty="0">
                <a:solidFill>
                  <a:schemeClr val="bg1"/>
                </a:solidFill>
                <a:latin typeface="Times New Roman" panose="02020603050405020304" pitchFamily="18" charset="0"/>
                <a:cs typeface="Times New Roman" panose="02020603050405020304" pitchFamily="18" charset="0"/>
              </a:rPr>
              <a:t> Developer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fr-FR" sz="3200" kern="100" dirty="0">
                <a:solidFill>
                  <a:srgbClr val="000000"/>
                </a:solidFill>
                <a:effectLst/>
                <a:latin typeface="Times New Roman" panose="02020603050405020304" pitchFamily="18" charset="0"/>
                <a:ea typeface="Times New Roman" panose="02020603050405020304" pitchFamily="18" charset="0"/>
              </a:rPr>
              <a:t>Introduction</a:t>
            </a:r>
          </a:p>
          <a:p>
            <a:pPr marL="457200" marR="44450" lvl="0" indent="0" algn="just" rtl="0">
              <a:lnSpc>
                <a:spcPct val="100000"/>
              </a:lnSpc>
              <a:spcBef>
                <a:spcPts val="0"/>
              </a:spcBef>
              <a:spcAft>
                <a:spcPts val="0"/>
              </a:spcAft>
              <a:buNone/>
            </a:pPr>
            <a:r>
              <a:rPr lang="en-IN" sz="3200" kern="100" dirty="0">
                <a:solidFill>
                  <a:srgbClr val="000000"/>
                </a:solidFill>
                <a:effectLst/>
                <a:latin typeface="Times New Roman" panose="02020603050405020304" pitchFamily="18" charset="0"/>
                <a:ea typeface="Times New Roman" panose="02020603050405020304" pitchFamily="18" charset="0"/>
              </a:rPr>
              <a:t>Cyber Crime</a:t>
            </a:r>
          </a:p>
          <a:p>
            <a:pPr marL="457200" marR="44450" lvl="0" indent="0" algn="just" rtl="0">
              <a:lnSpc>
                <a:spcPct val="100000"/>
              </a:lnSpc>
              <a:spcBef>
                <a:spcPts val="0"/>
              </a:spcBef>
              <a:spcAft>
                <a:spcPts val="0"/>
              </a:spcAft>
              <a:buNone/>
            </a:pPr>
            <a:r>
              <a:rPr lang="en-IN" sz="3200" kern="100" dirty="0">
                <a:solidFill>
                  <a:srgbClr val="000000"/>
                </a:solidFill>
                <a:effectLst/>
                <a:latin typeface="Times New Roman" panose="02020603050405020304" pitchFamily="18" charset="0"/>
                <a:ea typeface="Times New Roman" panose="02020603050405020304" pitchFamily="18" charset="0"/>
              </a:rPr>
              <a:t>Cyber Security</a:t>
            </a:r>
          </a:p>
          <a:p>
            <a:pPr marL="457200" marR="44450" lvl="0" indent="0" algn="just" rtl="0">
              <a:lnSpc>
                <a:spcPct val="100000"/>
              </a:lnSpc>
              <a:spcBef>
                <a:spcPts val="0"/>
              </a:spcBef>
              <a:spcAft>
                <a:spcPts val="0"/>
              </a:spcAft>
              <a:buNone/>
            </a:pPr>
            <a:r>
              <a:rPr lang="en-IN" sz="3200" kern="100" dirty="0">
                <a:solidFill>
                  <a:srgbClr val="000000"/>
                </a:solidFill>
                <a:effectLst/>
                <a:latin typeface="Times New Roman" panose="02020603050405020304" pitchFamily="18" charset="0"/>
                <a:ea typeface="Times New Roman" panose="02020603050405020304" pitchFamily="18" charset="0"/>
              </a:rPr>
              <a:t>Trends Changing Cybersecurity</a:t>
            </a:r>
          </a:p>
          <a:p>
            <a:pPr marL="457200" marR="44450" lvl="0" indent="0" algn="just" rtl="0">
              <a:lnSpc>
                <a:spcPct val="100000"/>
              </a:lnSpc>
              <a:spcBef>
                <a:spcPts val="0"/>
              </a:spcBef>
              <a:spcAft>
                <a:spcPts val="0"/>
              </a:spcAft>
              <a:buNone/>
            </a:pPr>
            <a:r>
              <a:rPr lang="en-IN" sz="3200" kern="100" dirty="0">
                <a:solidFill>
                  <a:srgbClr val="000000"/>
                </a:solidFill>
                <a:effectLst/>
                <a:latin typeface="Times New Roman" panose="02020603050405020304" pitchFamily="18" charset="0"/>
                <a:ea typeface="Times New Roman" panose="02020603050405020304" pitchFamily="18" charset="0"/>
              </a:rPr>
              <a:t>Role of social media in cybersecurity</a:t>
            </a:r>
          </a:p>
          <a:p>
            <a:pPr marL="457200" marR="44450" lvl="0" indent="0" algn="just" rtl="0">
              <a:lnSpc>
                <a:spcPct val="100000"/>
              </a:lnSpc>
              <a:spcBef>
                <a:spcPts val="0"/>
              </a:spcBef>
              <a:spcAft>
                <a:spcPts val="0"/>
              </a:spcAft>
              <a:buNone/>
            </a:pPr>
            <a:r>
              <a:rPr lang="en-IN" sz="3200" kern="100" dirty="0">
                <a:solidFill>
                  <a:srgbClr val="000000"/>
                </a:solidFill>
                <a:effectLst/>
                <a:latin typeface="Times New Roman" panose="02020603050405020304" pitchFamily="18" charset="0"/>
                <a:ea typeface="Times New Roman" panose="02020603050405020304" pitchFamily="18" charset="0"/>
              </a:rPr>
              <a:t>Cyber Security Techniques</a:t>
            </a:r>
          </a:p>
          <a:p>
            <a:pPr marL="457200" marR="44450" lvl="0" indent="0" algn="just" rtl="0">
              <a:lnSpc>
                <a:spcPct val="100000"/>
              </a:lnSpc>
              <a:spcBef>
                <a:spcPts val="0"/>
              </a:spcBef>
              <a:spcAft>
                <a:spcPts val="0"/>
              </a:spcAft>
              <a:buNone/>
            </a:pPr>
            <a:r>
              <a:rPr lang="en-IN" sz="3200" kern="100" dirty="0">
                <a:solidFill>
                  <a:srgbClr val="000000"/>
                </a:solidFill>
                <a:effectLst/>
                <a:latin typeface="Times New Roman" panose="02020603050405020304" pitchFamily="18" charset="0"/>
                <a:ea typeface="Times New Roman" panose="02020603050405020304" pitchFamily="18" charset="0"/>
              </a:rPr>
              <a:t>Cyber ethics</a:t>
            </a:r>
          </a:p>
          <a:p>
            <a:pPr marL="457200" marR="44450" lvl="0" indent="0" algn="just" rtl="0">
              <a:lnSpc>
                <a:spcPct val="100000"/>
              </a:lnSpc>
              <a:spcBef>
                <a:spcPts val="0"/>
              </a:spcBef>
              <a:spcAft>
                <a:spcPts val="0"/>
              </a:spcAft>
              <a:buNone/>
            </a:pPr>
            <a:r>
              <a:rPr lang="en-IN" sz="3200" kern="100" dirty="0">
                <a:solidFill>
                  <a:srgbClr val="000000"/>
                </a:solidFill>
                <a:effectLst/>
                <a:latin typeface="Times New Roman" panose="02020603050405020304" pitchFamily="18" charset="0"/>
                <a:ea typeface="Times New Roman" panose="02020603050405020304" pitchFamily="18" charset="0"/>
              </a:rPr>
              <a:t>Conclusion   </a:t>
            </a:r>
          </a:p>
          <a:p>
            <a:pPr marL="457200" marR="44450" lvl="0" indent="0" algn="just" rtl="0">
              <a:lnSpc>
                <a:spcPct val="100000"/>
              </a:lnSpc>
              <a:spcBef>
                <a:spcPts val="0"/>
              </a:spcBef>
              <a:spcAft>
                <a:spcPts val="0"/>
              </a:spcAft>
              <a:buNone/>
            </a:pPr>
            <a:r>
              <a:rPr lang="en-IN" sz="3200" kern="100" dirty="0">
                <a:solidFill>
                  <a:srgbClr val="000000"/>
                </a:solidFill>
                <a:ea typeface="Times New Roman" panose="02020603050405020304" pitchFamily="18" charset="0"/>
              </a:rPr>
              <a:t>Summary</a:t>
            </a:r>
          </a:p>
          <a:p>
            <a:pPr marL="457200" marR="44450" lvl="0" indent="0" algn="just" rtl="0">
              <a:lnSpc>
                <a:spcPct val="100000"/>
              </a:lnSpc>
              <a:spcBef>
                <a:spcPts val="0"/>
              </a:spcBef>
              <a:spcAft>
                <a:spcPts val="0"/>
              </a:spcAft>
              <a:buNone/>
            </a:pPr>
            <a:r>
              <a:rPr lang="en-IN" sz="3200" kern="100" dirty="0">
                <a:solidFill>
                  <a:srgbClr val="000000"/>
                </a:solidFill>
                <a:ea typeface="Times New Roman" panose="02020603050405020304" pitchFamily="18" charset="0"/>
              </a:rPr>
              <a:t>Any Queries</a:t>
            </a:r>
            <a:r>
              <a:rPr lang="en-IN" sz="3200" kern="100" dirty="0">
                <a:solidFill>
                  <a:srgbClr val="000000"/>
                </a:solidFill>
                <a:effectLst/>
                <a:latin typeface="Times New Roman" panose="02020603050405020304" pitchFamily="18" charset="0"/>
                <a:ea typeface="Times New Roman" panose="02020603050405020304" pitchFamily="18" charset="0"/>
              </a:rPr>
              <a:t>                                                                                                               </a:t>
            </a:r>
            <a:endParaRPr lang="en-IN" sz="32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8" name="Title 7">
            <a:extLst>
              <a:ext uri="{FF2B5EF4-FFF2-40B4-BE49-F238E27FC236}">
                <a16:creationId xmlns:a16="http://schemas.microsoft.com/office/drawing/2014/main" id="{82F4C1B9-08FB-61C8-CD55-80702274C637}"/>
              </a:ext>
            </a:extLst>
          </p:cNvPr>
          <p:cNvSpPr>
            <a:spLocks noGrp="1"/>
          </p:cNvSpPr>
          <p:nvPr>
            <p:ph type="title"/>
          </p:nvPr>
        </p:nvSpPr>
        <p:spPr/>
        <p:txBody>
          <a:bodyPr/>
          <a:lstStyle/>
          <a:p>
            <a:r>
              <a:rPr lang="en-IN" dirty="0"/>
              <a:t>                                   Contents</a:t>
            </a:r>
          </a:p>
        </p:txBody>
      </p:sp>
      <p:sp>
        <p:nvSpPr>
          <p:cNvPr id="10" name="Flowchart: Connector 9">
            <a:extLst>
              <a:ext uri="{FF2B5EF4-FFF2-40B4-BE49-F238E27FC236}">
                <a16:creationId xmlns:a16="http://schemas.microsoft.com/office/drawing/2014/main" id="{81BCADCC-B717-CA90-B9F8-B20DBB692492}"/>
              </a:ext>
            </a:extLst>
          </p:cNvPr>
          <p:cNvSpPr/>
          <p:nvPr/>
        </p:nvSpPr>
        <p:spPr>
          <a:xfrm>
            <a:off x="312451" y="1340232"/>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5CE8BA19-6703-6B9A-127C-341CBAA246F0}"/>
              </a:ext>
            </a:extLst>
          </p:cNvPr>
          <p:cNvSpPr/>
          <p:nvPr/>
        </p:nvSpPr>
        <p:spPr>
          <a:xfrm>
            <a:off x="312450" y="2212977"/>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3ABFE651-8B7A-6601-D1D8-B268743708BE}"/>
              </a:ext>
            </a:extLst>
          </p:cNvPr>
          <p:cNvSpPr/>
          <p:nvPr/>
        </p:nvSpPr>
        <p:spPr>
          <a:xfrm>
            <a:off x="312450" y="1804786"/>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67ADFB9C-2AE5-5892-5ADB-FE28B2083C2D}"/>
              </a:ext>
            </a:extLst>
          </p:cNvPr>
          <p:cNvSpPr/>
          <p:nvPr/>
        </p:nvSpPr>
        <p:spPr>
          <a:xfrm>
            <a:off x="312449" y="2692877"/>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FFB71B8-47DB-4C6E-875A-AC2E06CF3869}"/>
              </a:ext>
            </a:extLst>
          </p:cNvPr>
          <p:cNvSpPr/>
          <p:nvPr/>
        </p:nvSpPr>
        <p:spPr>
          <a:xfrm>
            <a:off x="312450" y="4236113"/>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6F0F9D64-F976-387C-7424-16462D198315}"/>
              </a:ext>
            </a:extLst>
          </p:cNvPr>
          <p:cNvSpPr/>
          <p:nvPr/>
        </p:nvSpPr>
        <p:spPr>
          <a:xfrm>
            <a:off x="312450" y="4769558"/>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2D2E5989-BBF6-EA54-C252-581ADA3A668D}"/>
              </a:ext>
            </a:extLst>
          </p:cNvPr>
          <p:cNvSpPr/>
          <p:nvPr/>
        </p:nvSpPr>
        <p:spPr>
          <a:xfrm>
            <a:off x="312449" y="3221125"/>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6F9AB6DE-34A4-51EA-DCEC-725F6C3E9469}"/>
              </a:ext>
            </a:extLst>
          </p:cNvPr>
          <p:cNvSpPr/>
          <p:nvPr/>
        </p:nvSpPr>
        <p:spPr>
          <a:xfrm>
            <a:off x="312448" y="3753234"/>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83B26452-675B-EF16-6081-D992678BA447}"/>
              </a:ext>
            </a:extLst>
          </p:cNvPr>
          <p:cNvSpPr/>
          <p:nvPr/>
        </p:nvSpPr>
        <p:spPr>
          <a:xfrm>
            <a:off x="312448" y="5200030"/>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9" name="Flowchart: Connector 18">
            <a:extLst>
              <a:ext uri="{FF2B5EF4-FFF2-40B4-BE49-F238E27FC236}">
                <a16:creationId xmlns:a16="http://schemas.microsoft.com/office/drawing/2014/main" id="{B2FD3908-027C-38CE-8EE2-34E7C98BEE29}"/>
              </a:ext>
            </a:extLst>
          </p:cNvPr>
          <p:cNvSpPr/>
          <p:nvPr/>
        </p:nvSpPr>
        <p:spPr>
          <a:xfrm>
            <a:off x="312448" y="5676376"/>
            <a:ext cx="181233" cy="20594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209BB1-0B66-E314-FD9C-2A17F1CA2FB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1009C-F55D-A4B9-5E69-AF05AF6C7BDF}"/>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en-US" sz="3200" spc="-5" dirty="0"/>
              <a:t>Introduction</a:t>
            </a:r>
          </a:p>
          <a:p>
            <a:pPr marL="457200" marR="44450" lvl="0" indent="0" algn="just" rtl="0">
              <a:lnSpc>
                <a:spcPct val="100000"/>
              </a:lnSpc>
              <a:spcBef>
                <a:spcPts val="0"/>
              </a:spcBef>
              <a:spcAft>
                <a:spcPts val="0"/>
              </a:spcAft>
              <a:buNone/>
            </a:pPr>
            <a:r>
              <a:rPr lang="en-US" sz="2400" spc="-5" dirty="0"/>
              <a:t>Today man is able to send and receive any form of data may be an e-mail or an audio or video just by the click of a </a:t>
            </a:r>
            <a:r>
              <a:rPr lang="en-US" sz="2400" spc="-5" dirty="0" err="1"/>
              <a:t>a</a:t>
            </a:r>
            <a:r>
              <a:rPr lang="en-US" sz="2400" spc="-5" dirty="0"/>
              <a:t> button but did he ever think how securely his data id being transmitted or sent to the other person safely without any leakage of information?? The answer lies in cyber security. Cybersecurity refers to a set of techniques used to protect the integrity of networks, programs and data from attack, damage or unauthorized access</a:t>
            </a:r>
            <a:r>
              <a:rPr lang="en-US" sz="3600" spc="-5" dirty="0"/>
              <a:t>.</a:t>
            </a:r>
            <a:r>
              <a:rPr lang="en-US" sz="2400" b="1" dirty="0"/>
              <a:t> Cyber Security</a:t>
            </a:r>
            <a:r>
              <a:rPr lang="en-US" sz="2400" dirty="0"/>
              <a:t> is the practice of protecting systems, networks, and data from digital attacks, unauthorized access, and damage. As the world becomes increasingly connected through the internet and digital devices, safeguarding sensitive information has become more critical. Cyber security involves implementing measures to secure data, ensure privacy, and maintain the integrity of information</a:t>
            </a:r>
            <a:endParaRPr lang="en-IN" sz="3600" spc="-5"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C3AD533-0F33-0416-B2DC-D08D532A92B4}"/>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EC3AD533-0F33-0416-B2DC-D08D532A92B4}"/>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0F087420-6747-7DB4-F947-594D62238C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B602F2C9-960F-DB3D-8017-FADE8F69A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05A1F52B-3E43-BB35-2DB4-1A388B799DE7}"/>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6FB19E6C-5124-E0F8-CB1A-F5A9FD79221B}"/>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7" name="Title 6">
            <a:extLst>
              <a:ext uri="{FF2B5EF4-FFF2-40B4-BE49-F238E27FC236}">
                <a16:creationId xmlns:a16="http://schemas.microsoft.com/office/drawing/2014/main" id="{95D4642E-1F27-1D17-DDBD-EEB6C510B754}"/>
              </a:ext>
            </a:extLst>
          </p:cNvPr>
          <p:cNvSpPr>
            <a:spLocks noGrp="1"/>
          </p:cNvSpPr>
          <p:nvPr>
            <p:ph type="title"/>
          </p:nvPr>
        </p:nvSpPr>
        <p:spPr/>
        <p:txBody>
          <a:bodyPr/>
          <a:lstStyle/>
          <a:p>
            <a:r>
              <a:rPr lang="en-IN" dirty="0"/>
              <a:t>                               Introduction</a:t>
            </a:r>
          </a:p>
        </p:txBody>
      </p:sp>
    </p:spTree>
    <p:extLst>
      <p:ext uri="{BB962C8B-B14F-4D97-AF65-F5344CB8AC3E}">
        <p14:creationId xmlns:p14="http://schemas.microsoft.com/office/powerpoint/2010/main" val="27209310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4C8E7B-640B-AD32-98F2-9429515A2A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DCB50-6ACC-840A-0914-ED8E4A31CBD4}"/>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en-US" sz="3600" spc="-5" dirty="0"/>
              <a:t>Cyber Crime</a:t>
            </a:r>
          </a:p>
          <a:p>
            <a:pPr marL="457200" marR="44450" lvl="0" indent="0" algn="just" rtl="0">
              <a:lnSpc>
                <a:spcPct val="100000"/>
              </a:lnSpc>
              <a:spcBef>
                <a:spcPts val="0"/>
              </a:spcBef>
              <a:spcAft>
                <a:spcPts val="0"/>
              </a:spcAft>
              <a:buNone/>
            </a:pPr>
            <a:r>
              <a:rPr lang="en-US" sz="3200" spc="-5" dirty="0"/>
              <a:t>Cyber-crime is a term for any illegal activity that uses a computer as its primary means of commission and theft. The US. Department of Justice expands the definition of cyber-crime to include any illegal activity that uses a computer for the storage of evidence. As day by day technology is playing in major role in a person's life the cyber crimes also will increase along with the technological advances</a:t>
            </a:r>
            <a:endParaRPr lang="en-IN" sz="3200" spc="-5"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048D076-C53D-9C87-9EF7-3E26C955B769}"/>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D048D076-C53D-9C87-9EF7-3E26C955B769}"/>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1CAEC3DF-3774-9375-46DE-51DAECEF8A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D9CC9EBC-65F6-705A-7F37-410EF7C658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10B461F8-3182-8FD1-D838-415480BA4D5B}"/>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8F5A17E-507C-74C9-A15A-2CC6E93A32BE}"/>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7" name="Title 6">
            <a:extLst>
              <a:ext uri="{FF2B5EF4-FFF2-40B4-BE49-F238E27FC236}">
                <a16:creationId xmlns:a16="http://schemas.microsoft.com/office/drawing/2014/main" id="{91F00622-CC20-3CA1-1296-B8DD4AAB8B2D}"/>
              </a:ext>
            </a:extLst>
          </p:cNvPr>
          <p:cNvSpPr>
            <a:spLocks noGrp="1"/>
          </p:cNvSpPr>
          <p:nvPr>
            <p:ph type="title"/>
          </p:nvPr>
        </p:nvSpPr>
        <p:spPr/>
        <p:txBody>
          <a:bodyPr/>
          <a:lstStyle/>
          <a:p>
            <a:r>
              <a:rPr lang="en-IN" dirty="0"/>
              <a:t>                               </a:t>
            </a:r>
            <a:r>
              <a:rPr lang="en-US" sz="4400" spc="-5" dirty="0"/>
              <a:t>Cyber Crime</a:t>
            </a:r>
            <a:endParaRPr lang="en-IN" dirty="0"/>
          </a:p>
        </p:txBody>
      </p:sp>
    </p:spTree>
    <p:extLst>
      <p:ext uri="{BB962C8B-B14F-4D97-AF65-F5344CB8AC3E}">
        <p14:creationId xmlns:p14="http://schemas.microsoft.com/office/powerpoint/2010/main" val="33921514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9812B7-5FC5-6905-46B8-244A0EC08C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C1565-971F-F00A-77AC-59CEC9807029}"/>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en-US" sz="3200" spc="-5" dirty="0"/>
              <a:t>CYBER SECURITY</a:t>
            </a:r>
          </a:p>
          <a:p>
            <a:pPr marL="457200" marR="44450" lvl="0" indent="0" algn="just" rtl="0">
              <a:lnSpc>
                <a:spcPct val="100000"/>
              </a:lnSpc>
              <a:spcBef>
                <a:spcPts val="0"/>
              </a:spcBef>
              <a:spcAft>
                <a:spcPts val="0"/>
              </a:spcAft>
              <a:buNone/>
            </a:pPr>
            <a:r>
              <a:rPr lang="en-US" sz="3200" spc="-5" dirty="0"/>
              <a:t>Privacy and security of the data will always be top s measures that any organization takes cars. We are presently living in a world where all the information is maintained in a digital or a cyber form Social networking sites provide a space where users feel safe as they interact with friends and family, In the case of home users. cyber-</a:t>
            </a:r>
            <a:r>
              <a:rPr lang="en-US" sz="3200" spc="-5" dirty="0" err="1"/>
              <a:t>criminds</a:t>
            </a:r>
            <a:r>
              <a:rPr lang="en-US" sz="3200" spc="-5" dirty="0"/>
              <a:t> would continue to target social media sites to steal personal data. Not only social networking but also during bank transactions a person must take all the required security measures</a:t>
            </a:r>
            <a:endParaRPr lang="en-IN" sz="3200" spc="-5"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731F937-62E5-02A2-7115-A8D1CE5C48CB}"/>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7731F937-62E5-02A2-7115-A8D1CE5C48CB}"/>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06B7B6DB-B21E-73CB-4DCB-9230A4C607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4611DEBA-AA51-7334-F00F-7F3A5E93C4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688D2552-C866-2E8D-946F-A1E896997E20}"/>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90000A9E-771E-8FB9-4498-CF10F150B3A2}"/>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7" name="Title 6">
            <a:extLst>
              <a:ext uri="{FF2B5EF4-FFF2-40B4-BE49-F238E27FC236}">
                <a16:creationId xmlns:a16="http://schemas.microsoft.com/office/drawing/2014/main" id="{C5CFFDDE-80A1-504F-70B1-0BBD7C38EC23}"/>
              </a:ext>
            </a:extLst>
          </p:cNvPr>
          <p:cNvSpPr>
            <a:spLocks noGrp="1"/>
          </p:cNvSpPr>
          <p:nvPr>
            <p:ph type="title"/>
          </p:nvPr>
        </p:nvSpPr>
        <p:spPr/>
        <p:txBody>
          <a:bodyPr/>
          <a:lstStyle/>
          <a:p>
            <a:r>
              <a:rPr lang="en-IN" dirty="0"/>
              <a:t>                              </a:t>
            </a:r>
            <a:r>
              <a:rPr lang="en-US" sz="4400" spc="-5" dirty="0"/>
              <a:t>Cyber Security</a:t>
            </a:r>
            <a:endParaRPr lang="en-IN" dirty="0"/>
          </a:p>
        </p:txBody>
      </p:sp>
    </p:spTree>
    <p:extLst>
      <p:ext uri="{BB962C8B-B14F-4D97-AF65-F5344CB8AC3E}">
        <p14:creationId xmlns:p14="http://schemas.microsoft.com/office/powerpoint/2010/main" val="17979572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70D15C-23C9-CB29-732E-EDFCD6850D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DC528-0BD5-6B61-75D5-068F720DCAE0}"/>
              </a:ext>
            </a:extLst>
          </p:cNvPr>
          <p:cNvSpPr>
            <a:spLocks noGrp="1"/>
          </p:cNvSpPr>
          <p:nvPr>
            <p:ph idx="1"/>
          </p:nvPr>
        </p:nvSpPr>
        <p:spPr>
          <a:xfrm>
            <a:off x="100414" y="1081623"/>
            <a:ext cx="11779135" cy="5383571"/>
          </a:xfrm>
        </p:spPr>
        <p:txBody>
          <a:bodyPr>
            <a:noAutofit/>
          </a:bodyPr>
          <a:lstStyle/>
          <a:p>
            <a:pPr marL="457200" marR="44450" indent="0">
              <a:lnSpc>
                <a:spcPct val="100000"/>
              </a:lnSpc>
              <a:spcBef>
                <a:spcPts val="0"/>
              </a:spcBef>
              <a:buNone/>
            </a:pP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457200" marR="44450" indent="0">
              <a:lnSpc>
                <a:spcPct val="100000"/>
              </a:lnSpc>
              <a:spcBef>
                <a:spcPts val="0"/>
              </a:spcBef>
              <a:buNone/>
            </a:pPr>
            <a:r>
              <a:rPr lang="en-US" sz="3200" kern="100" dirty="0">
                <a:solidFill>
                  <a:srgbClr val="000000"/>
                </a:solidFill>
                <a:effectLst/>
                <a:latin typeface="Times New Roman" panose="02020603050405020304" pitchFamily="18" charset="0"/>
                <a:ea typeface="Times New Roman" panose="02020603050405020304" pitchFamily="18" charset="0"/>
              </a:rPr>
              <a:t>Web Servers</a:t>
            </a:r>
          </a:p>
          <a:p>
            <a:pPr marL="457200" marR="44450" indent="0">
              <a:lnSpc>
                <a:spcPct val="100000"/>
              </a:lnSpc>
              <a:spcBef>
                <a:spcPts val="0"/>
              </a:spcBef>
              <a:buNone/>
            </a:pPr>
            <a:r>
              <a:rPr lang="en-US" sz="3200" kern="100" dirty="0">
                <a:solidFill>
                  <a:srgbClr val="000000"/>
                </a:solidFill>
                <a:effectLst/>
                <a:latin typeface="Times New Roman" panose="02020603050405020304" pitchFamily="18" charset="0"/>
                <a:ea typeface="Times New Roman" panose="02020603050405020304" pitchFamily="18" charset="0"/>
              </a:rPr>
              <a:t>Cloud Computing &amp;its services</a:t>
            </a:r>
          </a:p>
          <a:p>
            <a:pPr marL="457200" marR="44450" indent="0">
              <a:lnSpc>
                <a:spcPct val="100000"/>
              </a:lnSpc>
              <a:spcBef>
                <a:spcPts val="0"/>
              </a:spcBef>
              <a:buNone/>
            </a:pPr>
            <a:r>
              <a:rPr lang="en-US" sz="3200" kern="100" dirty="0">
                <a:solidFill>
                  <a:srgbClr val="000000"/>
                </a:solidFill>
                <a:effectLst/>
                <a:latin typeface="Times New Roman" panose="02020603050405020304" pitchFamily="18" charset="0"/>
                <a:ea typeface="Times New Roman" panose="02020603050405020304" pitchFamily="18" charset="0"/>
              </a:rPr>
              <a:t>APT's and targeted attacks</a:t>
            </a:r>
          </a:p>
          <a:p>
            <a:pPr marL="457200" marR="44450" indent="0">
              <a:lnSpc>
                <a:spcPct val="100000"/>
              </a:lnSpc>
              <a:spcBef>
                <a:spcPts val="0"/>
              </a:spcBef>
              <a:buNone/>
            </a:pPr>
            <a:r>
              <a:rPr lang="en-US" sz="3200" kern="100" dirty="0">
                <a:solidFill>
                  <a:srgbClr val="000000"/>
                </a:solidFill>
                <a:effectLst/>
                <a:latin typeface="Times New Roman" panose="02020603050405020304" pitchFamily="18" charset="0"/>
                <a:ea typeface="Times New Roman" panose="02020603050405020304" pitchFamily="18" charset="0"/>
              </a:rPr>
              <a:t>Mobile Networks</a:t>
            </a:r>
          </a:p>
          <a:p>
            <a:pPr marL="457200" marR="44450" indent="0">
              <a:lnSpc>
                <a:spcPct val="100000"/>
              </a:lnSpc>
              <a:spcBef>
                <a:spcPts val="0"/>
              </a:spcBef>
              <a:buNone/>
            </a:pPr>
            <a:r>
              <a:rPr lang="en-US" sz="3200" kern="100" dirty="0">
                <a:solidFill>
                  <a:srgbClr val="000000"/>
                </a:solidFill>
                <a:effectLst/>
                <a:latin typeface="Times New Roman" panose="02020603050405020304" pitchFamily="18" charset="0"/>
                <a:ea typeface="Times New Roman" panose="02020603050405020304" pitchFamily="18" charset="0"/>
              </a:rPr>
              <a:t>New Internet Protocol</a:t>
            </a:r>
          </a:p>
          <a:p>
            <a:pPr marL="457200" marR="44450" indent="0">
              <a:lnSpc>
                <a:spcPct val="100000"/>
              </a:lnSpc>
              <a:spcBef>
                <a:spcPts val="0"/>
              </a:spcBef>
              <a:buNone/>
            </a:pPr>
            <a:r>
              <a:rPr lang="en-US" sz="3200" kern="100" dirty="0">
                <a:solidFill>
                  <a:srgbClr val="000000"/>
                </a:solidFill>
                <a:effectLst/>
                <a:latin typeface="Times New Roman" panose="02020603050405020304" pitchFamily="18" charset="0"/>
                <a:ea typeface="Times New Roman" panose="02020603050405020304" pitchFamily="18" charset="0"/>
              </a:rPr>
              <a:t>Encryption of the code</a:t>
            </a: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457200" marR="44450" lvl="0" indent="0" algn="just" rtl="0">
              <a:lnSpc>
                <a:spcPct val="100000"/>
              </a:lnSpc>
              <a:spcBef>
                <a:spcPts val="0"/>
              </a:spcBef>
              <a:spcAft>
                <a:spcPts val="0"/>
              </a:spcAft>
              <a:buNone/>
            </a:pPr>
            <a:endParaRPr lang="en-IN" sz="3200" spc="-5"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4E5CADD-E1F6-4886-49E1-941ABE18B204}"/>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14E5CADD-E1F6-4886-49E1-941ABE18B204}"/>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64925C3B-D260-E414-3827-536ED41D27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70304CDE-D8C8-4600-5A9D-3C61336E7B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A9628AD6-0D07-515A-18A1-44FED6D922B8}"/>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8857CD4-2FE4-D0C6-0B3F-B7A5BC24F95C}"/>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7" name="Title 6">
            <a:extLst>
              <a:ext uri="{FF2B5EF4-FFF2-40B4-BE49-F238E27FC236}">
                <a16:creationId xmlns:a16="http://schemas.microsoft.com/office/drawing/2014/main" id="{29B7053A-E027-45CB-DACD-0E0E4716D7C0}"/>
              </a:ext>
            </a:extLst>
          </p:cNvPr>
          <p:cNvSpPr>
            <a:spLocks noGrp="1"/>
          </p:cNvSpPr>
          <p:nvPr>
            <p:ph type="title"/>
          </p:nvPr>
        </p:nvSpPr>
        <p:spPr/>
        <p:txBody>
          <a:bodyPr/>
          <a:lstStyle/>
          <a:p>
            <a:r>
              <a:rPr lang="en-IN" dirty="0"/>
              <a:t>                   Trends Changing Cybersecurity</a:t>
            </a:r>
            <a:br>
              <a:rPr lang="en-IN" sz="44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10" name="Arrow: Right 9">
            <a:extLst>
              <a:ext uri="{FF2B5EF4-FFF2-40B4-BE49-F238E27FC236}">
                <a16:creationId xmlns:a16="http://schemas.microsoft.com/office/drawing/2014/main" id="{80D0A270-7C28-FEF3-D37A-D31EBAE7F7A1}"/>
              </a:ext>
            </a:extLst>
          </p:cNvPr>
          <p:cNvSpPr/>
          <p:nvPr/>
        </p:nvSpPr>
        <p:spPr>
          <a:xfrm>
            <a:off x="194981" y="2710035"/>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F8B5194-0C08-7482-2EAB-39F7CFEBA5CC}"/>
              </a:ext>
            </a:extLst>
          </p:cNvPr>
          <p:cNvSpPr/>
          <p:nvPr/>
        </p:nvSpPr>
        <p:spPr>
          <a:xfrm>
            <a:off x="194981" y="2194112"/>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Arrow: Right 11">
            <a:extLst>
              <a:ext uri="{FF2B5EF4-FFF2-40B4-BE49-F238E27FC236}">
                <a16:creationId xmlns:a16="http://schemas.microsoft.com/office/drawing/2014/main" id="{B43906DF-9041-B29C-F74E-3FEE84E1AC4E}"/>
              </a:ext>
            </a:extLst>
          </p:cNvPr>
          <p:cNvSpPr/>
          <p:nvPr/>
        </p:nvSpPr>
        <p:spPr>
          <a:xfrm>
            <a:off x="194981" y="3225958"/>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4EE37AB2-624A-BD35-4C2A-CF76969E25FB}"/>
              </a:ext>
            </a:extLst>
          </p:cNvPr>
          <p:cNvSpPr/>
          <p:nvPr/>
        </p:nvSpPr>
        <p:spPr>
          <a:xfrm>
            <a:off x="194981" y="1682854"/>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0B57D290-6526-04DC-DA2E-E4E06DFD3226}"/>
              </a:ext>
            </a:extLst>
          </p:cNvPr>
          <p:cNvSpPr/>
          <p:nvPr/>
        </p:nvSpPr>
        <p:spPr>
          <a:xfrm>
            <a:off x="194981" y="3741881"/>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264DDB42-EA51-9A7E-E268-A9A62C3F6B88}"/>
              </a:ext>
            </a:extLst>
          </p:cNvPr>
          <p:cNvSpPr/>
          <p:nvPr/>
        </p:nvSpPr>
        <p:spPr>
          <a:xfrm>
            <a:off x="194980" y="4222182"/>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70729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99BECF-571C-8048-4671-BE8E856C940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9320C-05DB-D7AA-80B3-9BC2A2655DEA}"/>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en-US" spc="-5" dirty="0"/>
              <a:t>Role of Social Media in Cybersecurity</a:t>
            </a:r>
          </a:p>
          <a:p>
            <a:pPr marL="457200" marR="44450" lvl="0" indent="0" algn="just" rtl="0">
              <a:lnSpc>
                <a:spcPct val="100000"/>
              </a:lnSpc>
              <a:spcBef>
                <a:spcPts val="0"/>
              </a:spcBef>
              <a:spcAft>
                <a:spcPts val="0"/>
              </a:spcAft>
              <a:buNone/>
            </a:pPr>
            <a:r>
              <a:rPr lang="en-US" spc="-5" dirty="0"/>
              <a:t>As we he come more social in an increasingly connected world, companies must find new ways to protect personal information. Social media plays a huge role in cyber security and will contribute a lot to personal cyber threats. Social media adoption among personnel is skyrocketing and so is the threat of attack. Since social media or social networking sites are almost used by most of them every day it has become a huge platform for the cyber criminals for hacking private information and stealing valuable data.</a:t>
            </a:r>
            <a:endParaRPr lang="en-IN" spc="-5"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12F48F3-0D3F-5953-DFD3-E0ED20670B3B}"/>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812F48F3-0D3F-5953-DFD3-E0ED20670B3B}"/>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16067B94-B7A0-771E-A21B-5A1BE3DD04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5AA362A2-CC4F-53F3-5232-7AAA262232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9A579E6D-D93C-C01C-418C-93531CF04D17}"/>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BEB8C-8187-F0B3-5420-F9167D668BF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8" name="Title 7">
            <a:extLst>
              <a:ext uri="{FF2B5EF4-FFF2-40B4-BE49-F238E27FC236}">
                <a16:creationId xmlns:a16="http://schemas.microsoft.com/office/drawing/2014/main" id="{F990EB8E-B6BF-282A-52D7-0078DBF0BB72}"/>
              </a:ext>
            </a:extLst>
          </p:cNvPr>
          <p:cNvSpPr>
            <a:spLocks noGrp="1"/>
          </p:cNvSpPr>
          <p:nvPr>
            <p:ph type="title"/>
          </p:nvPr>
        </p:nvSpPr>
        <p:spPr/>
        <p:txBody>
          <a:bodyPr/>
          <a:lstStyle/>
          <a:p>
            <a:r>
              <a:rPr lang="en-IN" dirty="0"/>
              <a:t>          Role of Social Media in Cybersecurity</a:t>
            </a:r>
          </a:p>
        </p:txBody>
      </p:sp>
    </p:spTree>
    <p:extLst>
      <p:ext uri="{BB962C8B-B14F-4D97-AF65-F5344CB8AC3E}">
        <p14:creationId xmlns:p14="http://schemas.microsoft.com/office/powerpoint/2010/main" val="2859951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D45262-B691-B176-969A-19225FD260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FFF54-9CF6-46C2-EF49-AA652F1405F8}"/>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en-US" sz="3200" b="1" spc="-5" dirty="0"/>
              <a:t>Cybersecurity Techniques</a:t>
            </a:r>
          </a:p>
          <a:p>
            <a:pPr marL="457200" marR="44450" lvl="0" indent="0" algn="just" rtl="0">
              <a:lnSpc>
                <a:spcPct val="100000"/>
              </a:lnSpc>
              <a:spcBef>
                <a:spcPts val="0"/>
              </a:spcBef>
              <a:spcAft>
                <a:spcPts val="0"/>
              </a:spcAft>
              <a:buNone/>
            </a:pPr>
            <a:r>
              <a:rPr lang="en-US" sz="3200" spc="-5" dirty="0"/>
              <a:t>Access control and password security</a:t>
            </a:r>
          </a:p>
          <a:p>
            <a:pPr marL="457200" marR="44450" lvl="0" indent="0" algn="just" rtl="0">
              <a:lnSpc>
                <a:spcPct val="100000"/>
              </a:lnSpc>
              <a:spcBef>
                <a:spcPts val="0"/>
              </a:spcBef>
              <a:spcAft>
                <a:spcPts val="0"/>
              </a:spcAft>
              <a:buNone/>
            </a:pPr>
            <a:r>
              <a:rPr lang="en-US" sz="3200" spc="-5" dirty="0"/>
              <a:t>Authentication of data </a:t>
            </a:r>
          </a:p>
          <a:p>
            <a:pPr marL="457200" marR="44450" lvl="0" indent="0" algn="just" rtl="0">
              <a:lnSpc>
                <a:spcPct val="100000"/>
              </a:lnSpc>
              <a:spcBef>
                <a:spcPts val="0"/>
              </a:spcBef>
              <a:spcAft>
                <a:spcPts val="0"/>
              </a:spcAft>
              <a:buNone/>
            </a:pPr>
            <a:r>
              <a:rPr lang="en-US" sz="3200" spc="-5" dirty="0"/>
              <a:t>Malware scanners</a:t>
            </a:r>
          </a:p>
          <a:p>
            <a:pPr marL="457200" marR="44450" lvl="0" indent="0" algn="just" rtl="0">
              <a:lnSpc>
                <a:spcPct val="100000"/>
              </a:lnSpc>
              <a:spcBef>
                <a:spcPts val="0"/>
              </a:spcBef>
              <a:spcAft>
                <a:spcPts val="0"/>
              </a:spcAft>
              <a:buNone/>
            </a:pPr>
            <a:r>
              <a:rPr lang="en-US" sz="3200" spc="-5" dirty="0"/>
              <a:t>Firewalls </a:t>
            </a:r>
          </a:p>
          <a:p>
            <a:pPr marL="457200" marR="44450" lvl="0" indent="0" algn="just" rtl="0">
              <a:lnSpc>
                <a:spcPct val="100000"/>
              </a:lnSpc>
              <a:spcBef>
                <a:spcPts val="0"/>
              </a:spcBef>
              <a:spcAft>
                <a:spcPts val="0"/>
              </a:spcAft>
              <a:buNone/>
            </a:pPr>
            <a:r>
              <a:rPr lang="en-US" sz="3200" spc="-5" dirty="0"/>
              <a:t>Anti-virus software</a:t>
            </a:r>
            <a:endParaRPr lang="en-IN" sz="3200" spc="-5"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E705D49-03C2-F09A-D302-98A739B66EB6}"/>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CE705D49-03C2-F09A-D302-98A739B66EB6}"/>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88861004-B7A3-7F70-75E8-51D045172E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5AF87B1F-4DC4-4E37-E9E5-202F088696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1BABA172-7D8F-E7EE-577D-CCBEAA6E36A5}"/>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9E0EFDD6-753A-216C-86F3-C53D9015F8A2}"/>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7" name="Title 6">
            <a:extLst>
              <a:ext uri="{FF2B5EF4-FFF2-40B4-BE49-F238E27FC236}">
                <a16:creationId xmlns:a16="http://schemas.microsoft.com/office/drawing/2014/main" id="{85B74C49-5CCE-6BDE-B334-32E0099CC873}"/>
              </a:ext>
            </a:extLst>
          </p:cNvPr>
          <p:cNvSpPr>
            <a:spLocks noGrp="1"/>
          </p:cNvSpPr>
          <p:nvPr>
            <p:ph type="title"/>
          </p:nvPr>
        </p:nvSpPr>
        <p:spPr/>
        <p:txBody>
          <a:bodyPr/>
          <a:lstStyle/>
          <a:p>
            <a:r>
              <a:rPr lang="en-IN" dirty="0"/>
              <a:t>                 </a:t>
            </a:r>
            <a:r>
              <a:rPr lang="en-US" sz="4400" spc="-5" dirty="0"/>
              <a:t>Cybersecurity Techniques </a:t>
            </a:r>
            <a:endParaRPr lang="en-IN" dirty="0"/>
          </a:p>
        </p:txBody>
      </p:sp>
      <p:sp>
        <p:nvSpPr>
          <p:cNvPr id="6" name="Arrow: Right 5">
            <a:extLst>
              <a:ext uri="{FF2B5EF4-FFF2-40B4-BE49-F238E27FC236}">
                <a16:creationId xmlns:a16="http://schemas.microsoft.com/office/drawing/2014/main" id="{F235D52A-79C3-43F5-1932-6369C6FB9A9E}"/>
              </a:ext>
            </a:extLst>
          </p:cNvPr>
          <p:cNvSpPr/>
          <p:nvPr/>
        </p:nvSpPr>
        <p:spPr>
          <a:xfrm>
            <a:off x="187132" y="3180229"/>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51CAB3F-C2A9-C285-4526-6895424BB312}"/>
              </a:ext>
            </a:extLst>
          </p:cNvPr>
          <p:cNvSpPr/>
          <p:nvPr/>
        </p:nvSpPr>
        <p:spPr>
          <a:xfrm>
            <a:off x="187132" y="2710856"/>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C2FE3095-4FD3-9B9E-AB0C-7EC3C4B364E3}"/>
              </a:ext>
            </a:extLst>
          </p:cNvPr>
          <p:cNvSpPr/>
          <p:nvPr/>
        </p:nvSpPr>
        <p:spPr>
          <a:xfrm>
            <a:off x="187133" y="2255955"/>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235DCFD-41F7-CEE3-EB4A-A366DFC19C56}"/>
              </a:ext>
            </a:extLst>
          </p:cNvPr>
          <p:cNvSpPr/>
          <p:nvPr/>
        </p:nvSpPr>
        <p:spPr>
          <a:xfrm>
            <a:off x="187133" y="1838121"/>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A218991E-5F56-F800-EA77-4B590CD1DA45}"/>
              </a:ext>
            </a:extLst>
          </p:cNvPr>
          <p:cNvSpPr/>
          <p:nvPr/>
        </p:nvSpPr>
        <p:spPr>
          <a:xfrm>
            <a:off x="189371" y="3693969"/>
            <a:ext cx="396689" cy="2487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11025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28CB90-A81D-6EC3-8E69-4195922FFD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22C65-27A3-9BAA-7A91-17E7202BD003}"/>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en-IN" sz="3200" spc="-5" dirty="0"/>
              <a:t>Cyber Ethics</a:t>
            </a:r>
          </a:p>
          <a:p>
            <a:pPr marL="457200" marR="44450" lvl="0" indent="0" algn="just" rtl="0">
              <a:lnSpc>
                <a:spcPct val="100000"/>
              </a:lnSpc>
              <a:spcBef>
                <a:spcPts val="0"/>
              </a:spcBef>
              <a:spcAft>
                <a:spcPts val="0"/>
              </a:spcAft>
              <a:buNone/>
            </a:pPr>
            <a:r>
              <a:rPr lang="en-US" sz="3200" spc="-5" dirty="0"/>
              <a:t>Internet is considered as world's largest library with information on any topic in any subject area, so using this information in a correct and legal way is always essential.</a:t>
            </a:r>
          </a:p>
          <a:p>
            <a:pPr marL="457200" marR="44450" lvl="0" indent="0" algn="just" rtl="0">
              <a:lnSpc>
                <a:spcPct val="100000"/>
              </a:lnSpc>
              <a:spcBef>
                <a:spcPts val="0"/>
              </a:spcBef>
              <a:spcAft>
                <a:spcPts val="0"/>
              </a:spcAft>
              <a:buNone/>
            </a:pPr>
            <a:r>
              <a:rPr lang="en-US" sz="3200" spc="-5" dirty="0"/>
              <a:t>Do not operate others accounts using their passwords.</a:t>
            </a:r>
          </a:p>
          <a:p>
            <a:pPr marL="457200" marR="44450" lvl="0" indent="0" algn="just" rtl="0">
              <a:lnSpc>
                <a:spcPct val="100000"/>
              </a:lnSpc>
              <a:spcBef>
                <a:spcPts val="0"/>
              </a:spcBef>
              <a:spcAft>
                <a:spcPts val="0"/>
              </a:spcAft>
              <a:buNone/>
            </a:pPr>
            <a:r>
              <a:rPr lang="en-US" sz="3200" spc="-5" dirty="0"/>
              <a:t>Never try to send any kind of malware to other's systems and make them corrupt.</a:t>
            </a:r>
          </a:p>
          <a:p>
            <a:pPr marL="457200" marR="44450" lvl="0" indent="0" algn="just" rtl="0">
              <a:lnSpc>
                <a:spcPct val="100000"/>
              </a:lnSpc>
              <a:spcBef>
                <a:spcPts val="0"/>
              </a:spcBef>
              <a:spcAft>
                <a:spcPts val="0"/>
              </a:spcAft>
              <a:buNone/>
            </a:pPr>
            <a:r>
              <a:rPr lang="en-US" sz="3200" spc="-5" dirty="0"/>
              <a:t>Never share your personal information to anyone as there is a good chance of others misusing it and finally you would end up in a trouble.</a:t>
            </a:r>
            <a:endParaRPr lang="en-IN" sz="3200" spc="-5"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D3D9A47-6173-B816-4A3D-67A3BB7689D0}"/>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6D3D9A47-6173-B816-4A3D-67A3BB7689D0}"/>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B8F3D26-4292-A06A-C80C-394AADD907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53BCAAFA-3859-E3B6-6461-8E21E27B30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9E12DF46-618E-F744-8230-C3FD2F278B9B}"/>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B818AD94-AB49-7460-6994-A3087F433CAB}"/>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    Cyber Security Virtual Internship </a:t>
            </a:r>
          </a:p>
        </p:txBody>
      </p:sp>
      <p:sp>
        <p:nvSpPr>
          <p:cNvPr id="7" name="Title 6">
            <a:extLst>
              <a:ext uri="{FF2B5EF4-FFF2-40B4-BE49-F238E27FC236}">
                <a16:creationId xmlns:a16="http://schemas.microsoft.com/office/drawing/2014/main" id="{B6F8A26E-71D2-8C00-3BDB-ADD171873769}"/>
              </a:ext>
            </a:extLst>
          </p:cNvPr>
          <p:cNvSpPr>
            <a:spLocks noGrp="1"/>
          </p:cNvSpPr>
          <p:nvPr>
            <p:ph type="title"/>
          </p:nvPr>
        </p:nvSpPr>
        <p:spPr/>
        <p:txBody>
          <a:bodyPr/>
          <a:lstStyle/>
          <a:p>
            <a:r>
              <a:rPr lang="en-IN" dirty="0"/>
              <a:t>                               </a:t>
            </a:r>
            <a:r>
              <a:rPr lang="en-US" sz="4400" spc="-5" dirty="0"/>
              <a:t>Cyber Ethics</a:t>
            </a:r>
            <a:endParaRPr lang="en-IN" dirty="0"/>
          </a:p>
        </p:txBody>
      </p:sp>
      <p:sp>
        <p:nvSpPr>
          <p:cNvPr id="6" name="Arrow: Right 5">
            <a:extLst>
              <a:ext uri="{FF2B5EF4-FFF2-40B4-BE49-F238E27FC236}">
                <a16:creationId xmlns:a16="http://schemas.microsoft.com/office/drawing/2014/main" id="{120B18B0-B9AF-C180-2745-E5B521F47D43}"/>
              </a:ext>
            </a:extLst>
          </p:cNvPr>
          <p:cNvSpPr/>
          <p:nvPr/>
        </p:nvSpPr>
        <p:spPr>
          <a:xfrm>
            <a:off x="208429" y="1727947"/>
            <a:ext cx="416859" cy="3025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329DA8F-9065-6B7C-22AA-942FC8874470}"/>
              </a:ext>
            </a:extLst>
          </p:cNvPr>
          <p:cNvSpPr/>
          <p:nvPr/>
        </p:nvSpPr>
        <p:spPr>
          <a:xfrm>
            <a:off x="208428" y="2259106"/>
            <a:ext cx="416859" cy="3025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02D2E411-31ED-67F3-C717-1AE676A17312}"/>
              </a:ext>
            </a:extLst>
          </p:cNvPr>
          <p:cNvSpPr/>
          <p:nvPr/>
        </p:nvSpPr>
        <p:spPr>
          <a:xfrm>
            <a:off x="215152" y="3207989"/>
            <a:ext cx="416859" cy="3025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20DA34B5-79FE-2A38-C388-B263DD7B83CA}"/>
              </a:ext>
            </a:extLst>
          </p:cNvPr>
          <p:cNvSpPr/>
          <p:nvPr/>
        </p:nvSpPr>
        <p:spPr>
          <a:xfrm>
            <a:off x="208427" y="3679711"/>
            <a:ext cx="416859" cy="3025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CB849991-0564-B060-823E-A9E94C967109}"/>
              </a:ext>
            </a:extLst>
          </p:cNvPr>
          <p:cNvSpPr/>
          <p:nvPr/>
        </p:nvSpPr>
        <p:spPr>
          <a:xfrm>
            <a:off x="208426" y="4676215"/>
            <a:ext cx="416859" cy="3025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053249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5999</TotalTime>
  <Words>884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Times New Roman</vt:lpstr>
      <vt:lpstr>Wingdings</vt:lpstr>
      <vt:lpstr>Custom Design</vt:lpstr>
      <vt:lpstr>PowerPoint Presentation</vt:lpstr>
      <vt:lpstr>                                   Contents</vt:lpstr>
      <vt:lpstr>                               Introduction</vt:lpstr>
      <vt:lpstr>                               Cyber Crime</vt:lpstr>
      <vt:lpstr>                              Cyber Security</vt:lpstr>
      <vt:lpstr>                   Trends Changing Cybersecurity </vt:lpstr>
      <vt:lpstr>          Role of Social Media in Cybersecurity</vt:lpstr>
      <vt:lpstr>                 Cybersecurity Techniques </vt:lpstr>
      <vt:lpstr>                               Cyber Ethics</vt:lpstr>
      <vt:lpstr>                                Conclusion</vt:lpstr>
      <vt:lpstr>                                References</vt:lpstr>
      <vt:lpstr>                           Internship certificate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praneethachikki05@gmail.com</cp:lastModifiedBy>
  <cp:revision>159</cp:revision>
  <dcterms:created xsi:type="dcterms:W3CDTF">2019-06-11T05:35:51Z</dcterms:created>
  <dcterms:modified xsi:type="dcterms:W3CDTF">2024-10-19T13:27:43Z</dcterms:modified>
</cp:coreProperties>
</file>