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1452-4FE7-40B5-8AB9-A2F907915C3D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93A5-A2FD-4880-A79F-9E973C19407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8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1452-4FE7-40B5-8AB9-A2F907915C3D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93A5-A2FD-4880-A79F-9E973C194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9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1452-4FE7-40B5-8AB9-A2F907915C3D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93A5-A2FD-4880-A79F-9E973C194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46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1452-4FE7-40B5-8AB9-A2F907915C3D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93A5-A2FD-4880-A79F-9E973C194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14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1452-4FE7-40B5-8AB9-A2F907915C3D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93A5-A2FD-4880-A79F-9E973C19407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5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1452-4FE7-40B5-8AB9-A2F907915C3D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93A5-A2FD-4880-A79F-9E973C194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68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1452-4FE7-40B5-8AB9-A2F907915C3D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93A5-A2FD-4880-A79F-9E973C194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2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1452-4FE7-40B5-8AB9-A2F907915C3D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93A5-A2FD-4880-A79F-9E973C194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0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1452-4FE7-40B5-8AB9-A2F907915C3D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93A5-A2FD-4880-A79F-9E973C194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89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6D1452-4FE7-40B5-8AB9-A2F907915C3D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393A5-A2FD-4880-A79F-9E973C194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50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1452-4FE7-40B5-8AB9-A2F907915C3D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93A5-A2FD-4880-A79F-9E973C194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4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6D1452-4FE7-40B5-8AB9-A2F907915C3D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393A5-A2FD-4880-A79F-9E973C19407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16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6954-7E01-E904-9F90-955550EBF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GitHub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9A911-2C05-0573-1EB1-E34AC7EFE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Utkarsh Gaikwad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E1CCB-A763-FFC4-0A73-94F140773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7" y="735068"/>
            <a:ext cx="28289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2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06D1-A489-F8AA-E2E9-3181569C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Signup for GitHub (Once completed type done)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02D9-6C4A-549F-302E-B8D83CA9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41B65-490F-6F24-A7E3-DDA2FBD7E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263" y="2273687"/>
            <a:ext cx="6731474" cy="37864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CCF8E6-2B23-AF72-A4C9-9D8B15E2F3C5}"/>
              </a:ext>
            </a:extLst>
          </p:cNvPr>
          <p:cNvSpPr/>
          <p:nvPr/>
        </p:nvSpPr>
        <p:spPr>
          <a:xfrm>
            <a:off x="8444753" y="2635625"/>
            <a:ext cx="412376" cy="233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68E9C5-ADEE-7C3E-6F43-589B4EAC79A4}"/>
              </a:ext>
            </a:extLst>
          </p:cNvPr>
          <p:cNvCxnSpPr/>
          <p:nvPr/>
        </p:nvCxnSpPr>
        <p:spPr>
          <a:xfrm flipH="1">
            <a:off x="8857129" y="2707341"/>
            <a:ext cx="13895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F26EB3-82DC-0A01-A7DD-4AD1E6CFA35F}"/>
              </a:ext>
            </a:extLst>
          </p:cNvPr>
          <p:cNvSpPr txBox="1"/>
          <p:nvPr/>
        </p:nvSpPr>
        <p:spPr>
          <a:xfrm>
            <a:off x="10246659" y="2522675"/>
            <a:ext cx="8963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382769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D44C-834B-55A5-DB6A-AAB96BE4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New Repository in GitHub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E15408-B317-0C78-B262-23DC2E647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2A0CDF-6EA3-1B6A-6BD3-1305B4FD1D2D}"/>
              </a:ext>
            </a:extLst>
          </p:cNvPr>
          <p:cNvSpPr/>
          <p:nvPr/>
        </p:nvSpPr>
        <p:spPr>
          <a:xfrm>
            <a:off x="9251576" y="2250141"/>
            <a:ext cx="224118" cy="17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1180BE-3921-0C86-F548-52B54E3C2451}"/>
              </a:ext>
            </a:extLst>
          </p:cNvPr>
          <p:cNvSpPr/>
          <p:nvPr/>
        </p:nvSpPr>
        <p:spPr>
          <a:xfrm>
            <a:off x="8633012" y="2994212"/>
            <a:ext cx="842682" cy="107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C5ECDF-70F2-CB1E-D6E3-F7263C24AE56}"/>
              </a:ext>
            </a:extLst>
          </p:cNvPr>
          <p:cNvCxnSpPr>
            <a:cxnSpLocks/>
          </p:cNvCxnSpPr>
          <p:nvPr/>
        </p:nvCxnSpPr>
        <p:spPr>
          <a:xfrm flipH="1">
            <a:off x="9475694" y="2348753"/>
            <a:ext cx="9637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DA415A-70BD-6653-743F-9A10038341A7}"/>
              </a:ext>
            </a:extLst>
          </p:cNvPr>
          <p:cNvSpPr txBox="1"/>
          <p:nvPr/>
        </p:nvSpPr>
        <p:spPr>
          <a:xfrm>
            <a:off x="10439400" y="2164087"/>
            <a:ext cx="10985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Click here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93D033-464C-485D-A145-42C4B2DBC652}"/>
              </a:ext>
            </a:extLst>
          </p:cNvPr>
          <p:cNvCxnSpPr>
            <a:cxnSpLocks/>
          </p:cNvCxnSpPr>
          <p:nvPr/>
        </p:nvCxnSpPr>
        <p:spPr>
          <a:xfrm flipH="1">
            <a:off x="9475694" y="3048000"/>
            <a:ext cx="7261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E6DAF0-2728-5388-CB02-281A1525285E}"/>
              </a:ext>
            </a:extLst>
          </p:cNvPr>
          <p:cNvSpPr txBox="1"/>
          <p:nvPr/>
        </p:nvSpPr>
        <p:spPr>
          <a:xfrm>
            <a:off x="10201835" y="2724834"/>
            <a:ext cx="18138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Click</a:t>
            </a:r>
          </a:p>
          <a:p>
            <a:r>
              <a:rPr lang="en-IN" dirty="0"/>
              <a:t>Your Repositories</a:t>
            </a:r>
          </a:p>
        </p:txBody>
      </p:sp>
    </p:spTree>
    <p:extLst>
      <p:ext uri="{BB962C8B-B14F-4D97-AF65-F5344CB8AC3E}">
        <p14:creationId xmlns:p14="http://schemas.microsoft.com/office/powerpoint/2010/main" val="248613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1037-4422-AF65-91D5-45740B96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Repository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FF8ED1-C2F2-9EB5-CF13-9DF68F808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7EF542-7836-C1C2-2411-86DD4A7C4049}"/>
              </a:ext>
            </a:extLst>
          </p:cNvPr>
          <p:cNvSpPr/>
          <p:nvPr/>
        </p:nvSpPr>
        <p:spPr>
          <a:xfrm>
            <a:off x="8444753" y="2796988"/>
            <a:ext cx="573741" cy="322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0B6F5A-4D0D-EEB1-C7B1-59DE0D1979FF}"/>
              </a:ext>
            </a:extLst>
          </p:cNvPr>
          <p:cNvCxnSpPr>
            <a:endCxn id="6" idx="3"/>
          </p:cNvCxnSpPr>
          <p:nvPr/>
        </p:nvCxnSpPr>
        <p:spPr>
          <a:xfrm flipH="1">
            <a:off x="9018494" y="2940424"/>
            <a:ext cx="9950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C321E3-E820-4A69-1375-E4B1D5B002A9}"/>
              </a:ext>
            </a:extLst>
          </p:cNvPr>
          <p:cNvSpPr txBox="1"/>
          <p:nvPr/>
        </p:nvSpPr>
        <p:spPr>
          <a:xfrm>
            <a:off x="10013576" y="2755758"/>
            <a:ext cx="13937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Click on New</a:t>
            </a:r>
          </a:p>
        </p:txBody>
      </p:sp>
    </p:spTree>
    <p:extLst>
      <p:ext uri="{BB962C8B-B14F-4D97-AF65-F5344CB8AC3E}">
        <p14:creationId xmlns:p14="http://schemas.microsoft.com/office/powerpoint/2010/main" val="132412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7EB3-3E9A-9D6E-295F-598FFD10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Repository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3FFA04-8732-376A-D310-B37A49D26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8EE35F-66E4-4A65-4547-7C745CB88265}"/>
              </a:ext>
            </a:extLst>
          </p:cNvPr>
          <p:cNvSpPr/>
          <p:nvPr/>
        </p:nvSpPr>
        <p:spPr>
          <a:xfrm>
            <a:off x="5199529" y="2689412"/>
            <a:ext cx="896471" cy="215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C80738-CCDB-B4A9-7ABA-5541877B1B1D}"/>
              </a:ext>
            </a:extLst>
          </p:cNvPr>
          <p:cNvCxnSpPr>
            <a:cxnSpLocks/>
          </p:cNvCxnSpPr>
          <p:nvPr/>
        </p:nvCxnSpPr>
        <p:spPr>
          <a:xfrm flipH="1">
            <a:off x="6096000" y="2770094"/>
            <a:ext cx="38727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B4C04E-B8E7-FE9D-8BBC-CD386C7C4A29}"/>
              </a:ext>
            </a:extLst>
          </p:cNvPr>
          <p:cNvSpPr txBox="1"/>
          <p:nvPr/>
        </p:nvSpPr>
        <p:spPr>
          <a:xfrm>
            <a:off x="9984576" y="2585428"/>
            <a:ext cx="17802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Write repo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430945-1FEE-4452-DBA6-BCD1122D6E64}"/>
              </a:ext>
            </a:extLst>
          </p:cNvPr>
          <p:cNvSpPr/>
          <p:nvPr/>
        </p:nvSpPr>
        <p:spPr>
          <a:xfrm>
            <a:off x="4518212" y="4276165"/>
            <a:ext cx="878541" cy="259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1AF2C9-5D69-49AA-7856-F1730D379D02}"/>
              </a:ext>
            </a:extLst>
          </p:cNvPr>
          <p:cNvCxnSpPr/>
          <p:nvPr/>
        </p:nvCxnSpPr>
        <p:spPr>
          <a:xfrm>
            <a:off x="2026024" y="4383741"/>
            <a:ext cx="24921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914840-9557-405E-16DC-A5DF320DB2A3}"/>
              </a:ext>
            </a:extLst>
          </p:cNvPr>
          <p:cNvSpPr txBox="1"/>
          <p:nvPr/>
        </p:nvSpPr>
        <p:spPr>
          <a:xfrm>
            <a:off x="615761" y="4166809"/>
            <a:ext cx="147027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Select python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6541C2-4983-BB00-4C5C-306663C77C23}"/>
              </a:ext>
            </a:extLst>
          </p:cNvPr>
          <p:cNvSpPr/>
          <p:nvPr/>
        </p:nvSpPr>
        <p:spPr>
          <a:xfrm>
            <a:off x="4518211" y="4643717"/>
            <a:ext cx="878541" cy="259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0D94E2-C02B-FF12-C5D1-35F3547850BF}"/>
              </a:ext>
            </a:extLst>
          </p:cNvPr>
          <p:cNvCxnSpPr>
            <a:cxnSpLocks/>
          </p:cNvCxnSpPr>
          <p:nvPr/>
        </p:nvCxnSpPr>
        <p:spPr>
          <a:xfrm flipH="1">
            <a:off x="5396752" y="4773705"/>
            <a:ext cx="44644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2CC723-1240-BF70-FA79-17D5ABFCCF2B}"/>
              </a:ext>
            </a:extLst>
          </p:cNvPr>
          <p:cNvSpPr txBox="1"/>
          <p:nvPr/>
        </p:nvSpPr>
        <p:spPr>
          <a:xfrm>
            <a:off x="9845322" y="4589039"/>
            <a:ext cx="220925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Select Apache licence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61FB23-0F10-219C-1C00-AF0DCF62ABA1}"/>
              </a:ext>
            </a:extLst>
          </p:cNvPr>
          <p:cNvSpPr/>
          <p:nvPr/>
        </p:nvSpPr>
        <p:spPr>
          <a:xfrm>
            <a:off x="4518211" y="4025154"/>
            <a:ext cx="779930" cy="141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733203-4846-DD73-FD9F-674621903BE3}"/>
              </a:ext>
            </a:extLst>
          </p:cNvPr>
          <p:cNvCxnSpPr/>
          <p:nvPr/>
        </p:nvCxnSpPr>
        <p:spPr>
          <a:xfrm>
            <a:off x="3191435" y="3164540"/>
            <a:ext cx="1228165" cy="874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38C199-2DAC-6F74-C90F-7E15A94BD1B6}"/>
              </a:ext>
            </a:extLst>
          </p:cNvPr>
          <p:cNvSpPr txBox="1"/>
          <p:nvPr/>
        </p:nvSpPr>
        <p:spPr>
          <a:xfrm>
            <a:off x="1576313" y="2971819"/>
            <a:ext cx="16151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Tick this option</a:t>
            </a:r>
          </a:p>
        </p:txBody>
      </p:sp>
    </p:spTree>
    <p:extLst>
      <p:ext uri="{BB962C8B-B14F-4D97-AF65-F5344CB8AC3E}">
        <p14:creationId xmlns:p14="http://schemas.microsoft.com/office/powerpoint/2010/main" val="360655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5181-2680-D8C5-6AC3-3B44E111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Files in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80A872-562D-1742-9316-E43EB0D89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B391B8-337E-89F9-8B78-9A12CEC3AC37}"/>
              </a:ext>
            </a:extLst>
          </p:cNvPr>
          <p:cNvSpPr/>
          <p:nvPr/>
        </p:nvSpPr>
        <p:spPr>
          <a:xfrm>
            <a:off x="6411871" y="2949387"/>
            <a:ext cx="546847" cy="233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4FED08-91A6-F90D-1A9C-D19CCB8AA391}"/>
              </a:ext>
            </a:extLst>
          </p:cNvPr>
          <p:cNvCxnSpPr>
            <a:cxnSpLocks/>
          </p:cNvCxnSpPr>
          <p:nvPr/>
        </p:nvCxnSpPr>
        <p:spPr>
          <a:xfrm flipH="1">
            <a:off x="6958718" y="3065928"/>
            <a:ext cx="30458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F77DDD-130D-54AB-4031-A735E4203FDD}"/>
              </a:ext>
            </a:extLst>
          </p:cNvPr>
          <p:cNvSpPr txBox="1"/>
          <p:nvPr/>
        </p:nvSpPr>
        <p:spPr>
          <a:xfrm>
            <a:off x="9999764" y="2813138"/>
            <a:ext cx="13676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Click add 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93829F-31B8-DAAD-70F9-8D9BBBA1B10D}"/>
              </a:ext>
            </a:extLst>
          </p:cNvPr>
          <p:cNvSpPr/>
          <p:nvPr/>
        </p:nvSpPr>
        <p:spPr>
          <a:xfrm>
            <a:off x="6205683" y="3250595"/>
            <a:ext cx="616458" cy="178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E7BD72-AAA4-8A7B-004E-A64659785EC4}"/>
              </a:ext>
            </a:extLst>
          </p:cNvPr>
          <p:cNvCxnSpPr>
            <a:cxnSpLocks/>
          </p:cNvCxnSpPr>
          <p:nvPr/>
        </p:nvCxnSpPr>
        <p:spPr>
          <a:xfrm flipH="1">
            <a:off x="6822141" y="3411069"/>
            <a:ext cx="30458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7F0EF0-8C75-D652-F98B-9B5C5FFF2849}"/>
              </a:ext>
            </a:extLst>
          </p:cNvPr>
          <p:cNvSpPr txBox="1"/>
          <p:nvPr/>
        </p:nvSpPr>
        <p:spPr>
          <a:xfrm>
            <a:off x="9868035" y="3318718"/>
            <a:ext cx="16642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Click upload file</a:t>
            </a:r>
          </a:p>
        </p:txBody>
      </p:sp>
    </p:spTree>
    <p:extLst>
      <p:ext uri="{BB962C8B-B14F-4D97-AF65-F5344CB8AC3E}">
        <p14:creationId xmlns:p14="http://schemas.microsoft.com/office/powerpoint/2010/main" val="122882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6325-073F-C1E2-43D0-45B9FBBD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21348-1B40-D910-9C00-7BBBD9028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14C16C-6101-A408-83A4-8F4B21D5A7AF}"/>
              </a:ext>
            </a:extLst>
          </p:cNvPr>
          <p:cNvSpPr/>
          <p:nvPr/>
        </p:nvSpPr>
        <p:spPr>
          <a:xfrm>
            <a:off x="5719482" y="3576919"/>
            <a:ext cx="824753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F0AA14-1DA4-4F1B-6D06-39449C08788E}"/>
              </a:ext>
            </a:extLst>
          </p:cNvPr>
          <p:cNvCxnSpPr/>
          <p:nvPr/>
        </p:nvCxnSpPr>
        <p:spPr>
          <a:xfrm flipH="1">
            <a:off x="6544235" y="3693460"/>
            <a:ext cx="381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EF819E-0564-4677-09F1-EDA3F2633D8D}"/>
              </a:ext>
            </a:extLst>
          </p:cNvPr>
          <p:cNvSpPr txBox="1"/>
          <p:nvPr/>
        </p:nvSpPr>
        <p:spPr>
          <a:xfrm>
            <a:off x="10354235" y="3488293"/>
            <a:ext cx="13949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Click this link</a:t>
            </a:r>
          </a:p>
        </p:txBody>
      </p:sp>
    </p:spTree>
    <p:extLst>
      <p:ext uri="{BB962C8B-B14F-4D97-AF65-F5344CB8AC3E}">
        <p14:creationId xmlns:p14="http://schemas.microsoft.com/office/powerpoint/2010/main" val="113317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C0C7-23EE-FD7E-06FC-6C9F8A95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Deleting a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63EDBA-1219-8857-F055-7E6234889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E2DA58-D82D-3F29-4EAF-80901F6A2AD1}"/>
              </a:ext>
            </a:extLst>
          </p:cNvPr>
          <p:cNvSpPr/>
          <p:nvPr/>
        </p:nvSpPr>
        <p:spPr>
          <a:xfrm>
            <a:off x="9278471" y="2976282"/>
            <a:ext cx="331694" cy="17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6D52F1-AB7D-82DA-CAAD-18BEBE8CB2D0}"/>
              </a:ext>
            </a:extLst>
          </p:cNvPr>
          <p:cNvCxnSpPr/>
          <p:nvPr/>
        </p:nvCxnSpPr>
        <p:spPr>
          <a:xfrm flipH="1">
            <a:off x="9641593" y="3083859"/>
            <a:ext cx="6947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AD80A8-39C4-EE6F-6EF3-090BEC5EB0B5}"/>
              </a:ext>
            </a:extLst>
          </p:cNvPr>
          <p:cNvSpPr txBox="1"/>
          <p:nvPr/>
        </p:nvSpPr>
        <p:spPr>
          <a:xfrm>
            <a:off x="10336306" y="2899193"/>
            <a:ext cx="101021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Click this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F9BEB3-5702-765E-DF2D-EBDA3294CC9B}"/>
              </a:ext>
            </a:extLst>
          </p:cNvPr>
          <p:cNvSpPr/>
          <p:nvPr/>
        </p:nvSpPr>
        <p:spPr>
          <a:xfrm>
            <a:off x="8498542" y="4419599"/>
            <a:ext cx="412376" cy="188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BA20E5-650B-1DCF-1687-3452E00BA326}"/>
              </a:ext>
            </a:extLst>
          </p:cNvPr>
          <p:cNvCxnSpPr/>
          <p:nvPr/>
        </p:nvCxnSpPr>
        <p:spPr>
          <a:xfrm flipH="1">
            <a:off x="8910918" y="4518212"/>
            <a:ext cx="6947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494C45-723A-AC84-C213-F31E8FE317BE}"/>
              </a:ext>
            </a:extLst>
          </p:cNvPr>
          <p:cNvSpPr txBox="1"/>
          <p:nvPr/>
        </p:nvSpPr>
        <p:spPr>
          <a:xfrm>
            <a:off x="9641593" y="4329062"/>
            <a:ext cx="160762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Click delete file</a:t>
            </a:r>
          </a:p>
        </p:txBody>
      </p:sp>
    </p:spTree>
    <p:extLst>
      <p:ext uri="{BB962C8B-B14F-4D97-AF65-F5344CB8AC3E}">
        <p14:creationId xmlns:p14="http://schemas.microsoft.com/office/powerpoint/2010/main" val="402572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AAD4-D5D6-95F8-AF22-BB386FF73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FC7EE-6DF8-D65B-3080-75FC89426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Ping me on skype for any queries</a:t>
            </a:r>
          </a:p>
        </p:txBody>
      </p:sp>
    </p:spTree>
    <p:extLst>
      <p:ext uri="{BB962C8B-B14F-4D97-AF65-F5344CB8AC3E}">
        <p14:creationId xmlns:p14="http://schemas.microsoft.com/office/powerpoint/2010/main" val="32911734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</TotalTime>
  <Words>82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GitHub </vt:lpstr>
      <vt:lpstr>Signup for GitHub (Once completed type done)</vt:lpstr>
      <vt:lpstr>Adding New Repository in GitHub</vt:lpstr>
      <vt:lpstr>New Repository Continued</vt:lpstr>
      <vt:lpstr>New Repository Continued</vt:lpstr>
      <vt:lpstr>Adding Files in repository</vt:lpstr>
      <vt:lpstr>Adding Files</vt:lpstr>
      <vt:lpstr>Deleting a file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Utkarsh Gaikwad</dc:creator>
  <cp:lastModifiedBy>archana bagwale</cp:lastModifiedBy>
  <cp:revision>4</cp:revision>
  <dcterms:created xsi:type="dcterms:W3CDTF">2023-05-10T06:41:47Z</dcterms:created>
  <dcterms:modified xsi:type="dcterms:W3CDTF">2024-09-30T11:55:29Z</dcterms:modified>
</cp:coreProperties>
</file>