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0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1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3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2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4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59EC-72F0-4699-A8BB-AF2BBE66984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FA5F13-B92A-4B2B-BABA-D518A853D1C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3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mirsakiri.deviantart.com/art/Colourful-adidas-logo-15745094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5E80-27F0-74EF-9BDD-4917803D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Interactive Sales Dashboard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AB17B-BDF9-F14F-F2F5-79828A0D2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Name: Varsha Sharma</a:t>
            </a:r>
          </a:p>
          <a:p>
            <a:r>
              <a:rPr lang="en-IN" dirty="0"/>
              <a:t>Project Title: Dashboard Design</a:t>
            </a:r>
          </a:p>
          <a:p>
            <a:r>
              <a:rPr lang="en-IN" dirty="0"/>
              <a:t>Date: 13.04.2025</a:t>
            </a:r>
          </a:p>
        </p:txBody>
      </p:sp>
    </p:spTree>
    <p:extLst>
      <p:ext uri="{BB962C8B-B14F-4D97-AF65-F5344CB8AC3E}">
        <p14:creationId xmlns:p14="http://schemas.microsoft.com/office/powerpoint/2010/main" val="119349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577C-A6C2-6BD5-082F-59392B2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Final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24928-EF07-93E8-8FD1-EC1E2865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44" y="1388050"/>
            <a:ext cx="7180144" cy="50771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EEF9F-9A69-4889-49AC-D931304A3FE9}"/>
              </a:ext>
            </a:extLst>
          </p:cNvPr>
          <p:cNvSpPr txBox="1"/>
          <p:nvPr/>
        </p:nvSpPr>
        <p:spPr>
          <a:xfrm>
            <a:off x="7846828" y="2126512"/>
            <a:ext cx="3827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final dashboard presents an interactive, visually appealing summary of sales data. It highlights key KPIs, category performance and trends, empowering business stakeholders to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4630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C397-0979-6F41-95CC-D790166B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8839"/>
            <a:ext cx="9144000" cy="511124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16A61-6BB7-3177-C23E-B7B02D15A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6310" y="2172928"/>
            <a:ext cx="3844412" cy="3084871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Objectives</a:t>
            </a:r>
          </a:p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62D5D-8428-59C8-1C05-1C6AF4F00A66}"/>
              </a:ext>
            </a:extLst>
          </p:cNvPr>
          <p:cNvSpPr txBox="1"/>
          <p:nvPr/>
        </p:nvSpPr>
        <p:spPr>
          <a:xfrm>
            <a:off x="270387" y="713571"/>
            <a:ext cx="351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 Used: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Tableau</a:t>
            </a:r>
          </a:p>
          <a:p>
            <a:pPr marL="342900" indent="-342900">
              <a:buAutoNum type="arabicPeriod"/>
            </a:pPr>
            <a:r>
              <a:rPr lang="en-IN" dirty="0"/>
              <a:t>Excel (for data preparation)</a:t>
            </a:r>
          </a:p>
          <a:p>
            <a:pPr marL="342900" indent="-342900">
              <a:buAutoNum type="arabicPeriod"/>
            </a:pPr>
            <a:r>
              <a:rPr lang="en-IN" dirty="0"/>
              <a:t>Adidas Sales Dataset</a:t>
            </a:r>
          </a:p>
          <a:p>
            <a:pPr marL="342900" indent="-342900">
              <a:buAutoNum type="arabicPeriod"/>
            </a:pPr>
            <a:r>
              <a:rPr lang="en-IN" dirty="0"/>
              <a:t>PowerPoint for 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AD17A-463E-2D7F-E23C-EA46A35AE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6346" y="42833"/>
            <a:ext cx="4212867" cy="3255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D0A32-C46A-7753-F6CC-D771028C89E8}"/>
              </a:ext>
            </a:extLst>
          </p:cNvPr>
          <p:cNvSpPr txBox="1"/>
          <p:nvPr/>
        </p:nvSpPr>
        <p:spPr>
          <a:xfrm>
            <a:off x="196645" y="2686991"/>
            <a:ext cx="5250426" cy="39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A4FC1-C902-D700-F1B2-3F40793471E6}"/>
              </a:ext>
            </a:extLst>
          </p:cNvPr>
          <p:cNvSpPr txBox="1"/>
          <p:nvPr/>
        </p:nvSpPr>
        <p:spPr>
          <a:xfrm>
            <a:off x="196645" y="2620297"/>
            <a:ext cx="5628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To design an interactive sales dashboard using Tableau.</a:t>
            </a:r>
          </a:p>
          <a:p>
            <a:r>
              <a:rPr lang="en-IN" dirty="0"/>
              <a:t>2. Analyze Adidas Sales by region, category and time</a:t>
            </a:r>
          </a:p>
          <a:p>
            <a:r>
              <a:rPr lang="en-IN" dirty="0"/>
              <a:t>3. Highlights KPIs such as Sales, Profit, and Growth</a:t>
            </a:r>
          </a:p>
          <a:p>
            <a:r>
              <a:rPr lang="en-US" dirty="0"/>
              <a:t>4.  Deliver data-driven insights for strategic decisions.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8CCF0-A75B-11E8-A3CC-FC54F31D0781}"/>
              </a:ext>
            </a:extLst>
          </p:cNvPr>
          <p:cNvSpPr txBox="1"/>
          <p:nvPr/>
        </p:nvSpPr>
        <p:spPr>
          <a:xfrm>
            <a:off x="7556346" y="3715364"/>
            <a:ext cx="421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Through Data We Run Further</a:t>
            </a:r>
          </a:p>
          <a:p>
            <a:endParaRPr lang="en-US" dirty="0"/>
          </a:p>
          <a:p>
            <a:r>
              <a:rPr lang="en-US" dirty="0"/>
              <a:t>A sales dashboard analysis for Adidas.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78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3CE7-29CD-EF6C-AE1C-0F6DFE06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1AE2-392A-0E70-AF53-CC30738D6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Key Columns: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Shipping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Name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012280-1E64-C4F8-20FA-633A7377C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2725" y="1690688"/>
            <a:ext cx="7208881" cy="23110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F6337-B4E3-D9CC-BFD7-7169C34500CE}"/>
              </a:ext>
            </a:extLst>
          </p:cNvPr>
          <p:cNvSpPr txBox="1"/>
          <p:nvPr/>
        </p:nvSpPr>
        <p:spPr>
          <a:xfrm>
            <a:off x="4722725" y="4434348"/>
            <a:ext cx="7208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“The dataset includes sales-related fields like Order date, Region, Category, and Financial metrics such as sales, profit , and discount.”</a:t>
            </a:r>
          </a:p>
        </p:txBody>
      </p:sp>
    </p:spTree>
    <p:extLst>
      <p:ext uri="{BB962C8B-B14F-4D97-AF65-F5344CB8AC3E}">
        <p14:creationId xmlns:p14="http://schemas.microsoft.com/office/powerpoint/2010/main" val="20382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A088-7F5E-D288-7B9C-370A5A229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E2D6-08A8-9E65-5AF6-361FC74EA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284"/>
            <a:ext cx="9144000" cy="903768"/>
          </a:xfrm>
        </p:spPr>
        <p:txBody>
          <a:bodyPr>
            <a:normAutofit/>
          </a:bodyPr>
          <a:lstStyle/>
          <a:p>
            <a:r>
              <a:rPr lang="en-IN" sz="3200" b="1" i="1" dirty="0"/>
              <a:t>                     Total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9C90-26F6-77D7-0314-912F9D7C0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5815611" cy="9776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37B98-F2AA-F097-5536-26EE37CB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1" y="1392864"/>
            <a:ext cx="7825810" cy="493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C6BDD-F567-AB32-9842-5374033D078D}"/>
              </a:ext>
            </a:extLst>
          </p:cNvPr>
          <p:cNvSpPr txBox="1"/>
          <p:nvPr/>
        </p:nvSpPr>
        <p:spPr>
          <a:xfrm>
            <a:off x="8665535" y="1584251"/>
            <a:ext cx="273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KPI card displays the total revenue generated across all regions and product categories. It gives a high-level view of business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3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6FC1-88D5-E165-3800-433BEAA00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D4E4-F4D7-8E9B-6413-20BEE4D6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284"/>
            <a:ext cx="9144000" cy="903768"/>
          </a:xfrm>
        </p:spPr>
        <p:txBody>
          <a:bodyPr>
            <a:normAutofit/>
          </a:bodyPr>
          <a:lstStyle/>
          <a:p>
            <a:r>
              <a:rPr lang="en-IN" sz="3200" b="1" i="1" dirty="0"/>
              <a:t>           Operating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A725D-C066-D172-0C64-5F24D74E0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4182056" cy="13885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BAC198A4-72F3-66FC-68FA-98ECA57846C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80633" y="1137685"/>
            <a:ext cx="8836246" cy="49866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32F79-E440-8143-384B-72FD1C412B63}"/>
              </a:ext>
            </a:extLst>
          </p:cNvPr>
          <p:cNvSpPr txBox="1"/>
          <p:nvPr/>
        </p:nvSpPr>
        <p:spPr>
          <a:xfrm>
            <a:off x="9090837" y="829340"/>
            <a:ext cx="2785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profit shows how much income remains after accounting for the cost of goods sold and other operating expenses. It reflects business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47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9DEC-E488-C9ED-16D2-78E59C18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Profit Margin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3FB683CB-363A-DF7F-848E-EEFAF295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8" y="1329136"/>
            <a:ext cx="8678134" cy="570995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1CB53A8-6FF3-82BA-5A5E-D6E0061C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791" y="28703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731B-D86F-14A6-1390-731BFF8A6C07}"/>
              </a:ext>
            </a:extLst>
          </p:cNvPr>
          <p:cNvSpPr txBox="1"/>
          <p:nvPr/>
        </p:nvSpPr>
        <p:spPr>
          <a:xfrm>
            <a:off x="8764772" y="2083167"/>
            <a:ext cx="3133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 Margin represents profitability as a percentage of sales. It helps access how well the company converts revenue into actual profits.</a:t>
            </a:r>
          </a:p>
        </p:txBody>
      </p:sp>
    </p:spTree>
    <p:extLst>
      <p:ext uri="{BB962C8B-B14F-4D97-AF65-F5344CB8AC3E}">
        <p14:creationId xmlns:p14="http://schemas.microsoft.com/office/powerpoint/2010/main" val="8400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B934-CBD9-D982-214C-0A7BFC4A0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EB2B-6DF3-058C-BA28-821202CB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Sales Over Time (Line chart)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1BA14BDF-6714-ED6E-67E1-FE8F09B9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1" y="1435350"/>
            <a:ext cx="8871343" cy="4699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4BCA2-CC56-BF69-16DD-D1B055E25D98}"/>
              </a:ext>
            </a:extLst>
          </p:cNvPr>
          <p:cNvSpPr txBox="1"/>
          <p:nvPr/>
        </p:nvSpPr>
        <p:spPr>
          <a:xfrm>
            <a:off x="8952614" y="2264735"/>
            <a:ext cx="2817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time series chart illustrates monthly or quarterly sales trends. It also helps identify seasonal patterns and peak performance period.</a:t>
            </a:r>
          </a:p>
        </p:txBody>
      </p:sp>
    </p:spTree>
    <p:extLst>
      <p:ext uri="{BB962C8B-B14F-4D97-AF65-F5344CB8AC3E}">
        <p14:creationId xmlns:p14="http://schemas.microsoft.com/office/powerpoint/2010/main" val="134980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FA1F-2AF2-D1A0-B1D3-4C8D8367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2C91-39AC-5FCA-E512-211AEED7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Filter(Slicer) (Category, region  and date)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817E8B1-F420-3744-F5E0-60066570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0" y="1775636"/>
            <a:ext cx="8542513" cy="4529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B02E1-CE80-E36C-5591-AFC299A74968}"/>
              </a:ext>
            </a:extLst>
          </p:cNvPr>
          <p:cNvSpPr txBox="1"/>
          <p:nvPr/>
        </p:nvSpPr>
        <p:spPr>
          <a:xfrm>
            <a:off x="9387377" y="1991978"/>
            <a:ext cx="2488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Filters allow the users to explore the dashboard interactively by selecting specific regions, products category and time periods.</a:t>
            </a:r>
          </a:p>
        </p:txBody>
      </p:sp>
    </p:spTree>
    <p:extLst>
      <p:ext uri="{BB962C8B-B14F-4D97-AF65-F5344CB8AC3E}">
        <p14:creationId xmlns:p14="http://schemas.microsoft.com/office/powerpoint/2010/main" val="198569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9DC53-28A4-E5B0-C6AB-E826C680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4305-64A2-DE1F-B170-1EDE6683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Sales by Category (Bar or pie chart)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E5A1BF88-B6AA-819F-EB4E-C7C4F57E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322" y="1768694"/>
            <a:ext cx="8623757" cy="4603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66B25-11CC-CB27-C8EC-E0F2A0C365C5}"/>
              </a:ext>
            </a:extLst>
          </p:cNvPr>
          <p:cNvSpPr txBox="1"/>
          <p:nvPr/>
        </p:nvSpPr>
        <p:spPr>
          <a:xfrm>
            <a:off x="8782493" y="2232837"/>
            <a:ext cx="2806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breaks down sales across various product categories. It helps understand which categories contribute the most to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3104182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383</TotalTime>
  <Words>345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Interactive Sales Dashboard In Tableau</vt:lpstr>
      <vt:lpstr>                    </vt:lpstr>
      <vt:lpstr>Dataset Overview:</vt:lpstr>
      <vt:lpstr>                     Total Sales</vt:lpstr>
      <vt:lpstr>           Operating Profit</vt:lpstr>
      <vt:lpstr>                     Profit Margin</vt:lpstr>
      <vt:lpstr>                     Sales Over Time (Line chart)</vt:lpstr>
      <vt:lpstr> Filter(Slicer) (Category, region  and date)</vt:lpstr>
      <vt:lpstr>       Sales by Category (Bar or pie chart)</vt:lpstr>
      <vt:lpstr>                         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sharma</dc:creator>
  <cp:lastModifiedBy>karan sharma</cp:lastModifiedBy>
  <cp:revision>13</cp:revision>
  <dcterms:created xsi:type="dcterms:W3CDTF">2025-04-13T09:31:30Z</dcterms:created>
  <dcterms:modified xsi:type="dcterms:W3CDTF">2025-04-13T15:54:50Z</dcterms:modified>
</cp:coreProperties>
</file>