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07CE2F-72CE-4C95-8374-0C287E2FB039}" v="15" dt="2025-08-31T14:01:33.0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30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csha sree" userId="22c5d8575b318d11" providerId="LiveId" clId="{47DC1812-D277-41D1-A04E-F841A342AE8D}"/>
    <pc:docChg chg="custSel modSld">
      <pc:chgData name="Samicsha sree" userId="22c5d8575b318d11" providerId="LiveId" clId="{47DC1812-D277-41D1-A04E-F841A342AE8D}" dt="2025-08-31T14:01:37.464" v="163" actId="14100"/>
      <pc:docMkLst>
        <pc:docMk/>
      </pc:docMkLst>
      <pc:sldChg chg="modSp mod">
        <pc:chgData name="Samicsha sree" userId="22c5d8575b318d11" providerId="LiveId" clId="{47DC1812-D277-41D1-A04E-F841A342AE8D}" dt="2025-08-31T13:53:04.063" v="106" actId="14100"/>
        <pc:sldMkLst>
          <pc:docMk/>
          <pc:sldMk cId="0" sldId="257"/>
        </pc:sldMkLst>
        <pc:spChg chg="mod">
          <ac:chgData name="Samicsha sree" userId="22c5d8575b318d11" providerId="LiveId" clId="{47DC1812-D277-41D1-A04E-F841A342AE8D}" dt="2025-08-31T13:51:41.745" v="0" actId="2711"/>
          <ac:spMkLst>
            <pc:docMk/>
            <pc:sldMk cId="0" sldId="257"/>
            <ac:spMk id="2" creationId="{00000000-0000-0000-0000-000000000000}"/>
          </ac:spMkLst>
        </pc:spChg>
        <pc:spChg chg="mod">
          <ac:chgData name="Samicsha sree" userId="22c5d8575b318d11" providerId="LiveId" clId="{47DC1812-D277-41D1-A04E-F841A342AE8D}" dt="2025-08-31T13:53:04.063" v="106" actId="14100"/>
          <ac:spMkLst>
            <pc:docMk/>
            <pc:sldMk cId="0" sldId="257"/>
            <ac:spMk id="17" creationId="{00000000-0000-0000-0000-000000000000}"/>
          </ac:spMkLst>
        </pc:spChg>
      </pc:sldChg>
      <pc:sldChg chg="addSp modSp mod modClrScheme chgLayout">
        <pc:chgData name="Samicsha sree" userId="22c5d8575b318d11" providerId="LiveId" clId="{47DC1812-D277-41D1-A04E-F841A342AE8D}" dt="2025-08-31T13:56:29.927" v="121" actId="14100"/>
        <pc:sldMkLst>
          <pc:docMk/>
          <pc:sldMk cId="0" sldId="259"/>
        </pc:sldMkLst>
        <pc:spChg chg="mod ord">
          <ac:chgData name="Samicsha sree" userId="22c5d8575b318d11" providerId="LiveId" clId="{47DC1812-D277-41D1-A04E-F841A342AE8D}" dt="2025-08-31T13:56:21.260" v="118" actId="700"/>
          <ac:spMkLst>
            <pc:docMk/>
            <pc:sldMk cId="0" sldId="259"/>
            <ac:spMk id="7" creationId="{00000000-0000-0000-0000-000000000000}"/>
          </ac:spMkLst>
        </pc:spChg>
        <pc:spChg chg="add mod ord">
          <ac:chgData name="Samicsha sree" userId="22c5d8575b318d11" providerId="LiveId" clId="{47DC1812-D277-41D1-A04E-F841A342AE8D}" dt="2025-08-31T13:56:29.927" v="121" actId="14100"/>
          <ac:spMkLst>
            <pc:docMk/>
            <pc:sldMk cId="0" sldId="259"/>
            <ac:spMk id="9" creationId="{D57B7C28-ED8B-589D-4B4E-F7853DB67AE3}"/>
          </ac:spMkLst>
        </pc:spChg>
        <pc:spChg chg="mod ord">
          <ac:chgData name="Samicsha sree" userId="22c5d8575b318d11" providerId="LiveId" clId="{47DC1812-D277-41D1-A04E-F841A342AE8D}" dt="2025-08-31T13:56:21.260" v="118" actId="700"/>
          <ac:spMkLst>
            <pc:docMk/>
            <pc:sldMk cId="0" sldId="259"/>
            <ac:spMk id="10" creationId="{00000000-0000-0000-0000-000000000000}"/>
          </ac:spMkLst>
        </pc:spChg>
      </pc:sldChg>
      <pc:sldChg chg="addSp modSp mod modClrScheme chgLayout">
        <pc:chgData name="Samicsha sree" userId="22c5d8575b318d11" providerId="LiveId" clId="{47DC1812-D277-41D1-A04E-F841A342AE8D}" dt="2025-08-31T13:56:51.556" v="124" actId="14100"/>
        <pc:sldMkLst>
          <pc:docMk/>
          <pc:sldMk cId="0" sldId="260"/>
        </pc:sldMkLst>
        <pc:spChg chg="mod ord">
          <ac:chgData name="Samicsha sree" userId="22c5d8575b318d11" providerId="LiveId" clId="{47DC1812-D277-41D1-A04E-F841A342AE8D}" dt="2025-08-31T13:56:36.108" v="122" actId="700"/>
          <ac:spMkLst>
            <pc:docMk/>
            <pc:sldMk cId="0" sldId="260"/>
            <ac:spMk id="7" creationId="{00000000-0000-0000-0000-000000000000}"/>
          </ac:spMkLst>
        </pc:spChg>
        <pc:spChg chg="add mod ord">
          <ac:chgData name="Samicsha sree" userId="22c5d8575b318d11" providerId="LiveId" clId="{47DC1812-D277-41D1-A04E-F841A342AE8D}" dt="2025-08-31T13:56:51.556" v="124" actId="14100"/>
          <ac:spMkLst>
            <pc:docMk/>
            <pc:sldMk cId="0" sldId="260"/>
            <ac:spMk id="9" creationId="{BE7E2B4F-3E06-05AE-BFF8-C8B6AA817F00}"/>
          </ac:spMkLst>
        </pc:spChg>
        <pc:spChg chg="mod ord">
          <ac:chgData name="Samicsha sree" userId="22c5d8575b318d11" providerId="LiveId" clId="{47DC1812-D277-41D1-A04E-F841A342AE8D}" dt="2025-08-31T13:56:36.108" v="122" actId="700"/>
          <ac:spMkLst>
            <pc:docMk/>
            <pc:sldMk cId="0" sldId="260"/>
            <ac:spMk id="10" creationId="{00000000-0000-0000-0000-000000000000}"/>
          </ac:spMkLst>
        </pc:spChg>
      </pc:sldChg>
      <pc:sldChg chg="addSp delSp modSp mod modClrScheme chgLayout">
        <pc:chgData name="Samicsha sree" userId="22c5d8575b318d11" providerId="LiveId" clId="{47DC1812-D277-41D1-A04E-F841A342AE8D}" dt="2025-08-31T13:57:33.983" v="128" actId="1076"/>
        <pc:sldMkLst>
          <pc:docMk/>
          <pc:sldMk cId="0" sldId="261"/>
        </pc:sldMkLst>
        <pc:spChg chg="mod ord">
          <ac:chgData name="Samicsha sree" userId="22c5d8575b318d11" providerId="LiveId" clId="{47DC1812-D277-41D1-A04E-F841A342AE8D}" dt="2025-08-31T13:57:14.698" v="125" actId="700"/>
          <ac:spMkLst>
            <pc:docMk/>
            <pc:sldMk cId="0" sldId="261"/>
            <ac:spMk id="5" creationId="{00000000-0000-0000-0000-000000000000}"/>
          </ac:spMkLst>
        </pc:spChg>
        <pc:spChg chg="add del mod ord">
          <ac:chgData name="Samicsha sree" userId="22c5d8575b318d11" providerId="LiveId" clId="{47DC1812-D277-41D1-A04E-F841A342AE8D}" dt="2025-08-31T13:57:16.454" v="126"/>
          <ac:spMkLst>
            <pc:docMk/>
            <pc:sldMk cId="0" sldId="261"/>
            <ac:spMk id="7" creationId="{13E8477D-550B-EA7B-CDB1-BA97B135793F}"/>
          </ac:spMkLst>
        </pc:spChg>
        <pc:spChg chg="mod ord">
          <ac:chgData name="Samicsha sree" userId="22c5d8575b318d11" providerId="LiveId" clId="{47DC1812-D277-41D1-A04E-F841A342AE8D}" dt="2025-08-31T13:57:14.698" v="125" actId="700"/>
          <ac:spMkLst>
            <pc:docMk/>
            <pc:sldMk cId="0" sldId="261"/>
            <ac:spMk id="8" creationId="{00000000-0000-0000-0000-000000000000}"/>
          </ac:spMkLst>
        </pc:spChg>
        <pc:spChg chg="add mod">
          <ac:chgData name="Samicsha sree" userId="22c5d8575b318d11" providerId="LiveId" clId="{47DC1812-D277-41D1-A04E-F841A342AE8D}" dt="2025-08-31T13:57:33.983" v="128" actId="1076"/>
          <ac:spMkLst>
            <pc:docMk/>
            <pc:sldMk cId="0" sldId="261"/>
            <ac:spMk id="9" creationId="{F3A6FDCF-0A27-5424-733F-EDC603988431}"/>
          </ac:spMkLst>
        </pc:spChg>
      </pc:sldChg>
      <pc:sldChg chg="addSp delSp modSp mod modClrScheme chgLayout">
        <pc:chgData name="Samicsha sree" userId="22c5d8575b318d11" providerId="LiveId" clId="{47DC1812-D277-41D1-A04E-F841A342AE8D}" dt="2025-08-31T13:58:25.862" v="136" actId="20577"/>
        <pc:sldMkLst>
          <pc:docMk/>
          <pc:sldMk cId="0" sldId="262"/>
        </pc:sldMkLst>
        <pc:spChg chg="mod ord">
          <ac:chgData name="Samicsha sree" userId="22c5d8575b318d11" providerId="LiveId" clId="{47DC1812-D277-41D1-A04E-F841A342AE8D}" dt="2025-08-31T13:57:55.179" v="130" actId="700"/>
          <ac:spMkLst>
            <pc:docMk/>
            <pc:sldMk cId="0" sldId="262"/>
            <ac:spMk id="6" creationId="{00000000-0000-0000-0000-000000000000}"/>
          </ac:spMkLst>
        </pc:spChg>
        <pc:spChg chg="add del mod ord">
          <ac:chgData name="Samicsha sree" userId="22c5d8575b318d11" providerId="LiveId" clId="{47DC1812-D277-41D1-A04E-F841A342AE8D}" dt="2025-08-31T13:57:55.179" v="130" actId="700"/>
          <ac:spMkLst>
            <pc:docMk/>
            <pc:sldMk cId="0" sldId="262"/>
            <ac:spMk id="8" creationId="{CB86C044-1EF0-D4E7-5269-7ABAC19CF459}"/>
          </ac:spMkLst>
        </pc:spChg>
        <pc:spChg chg="mod ord">
          <ac:chgData name="Samicsha sree" userId="22c5d8575b318d11" providerId="LiveId" clId="{47DC1812-D277-41D1-A04E-F841A342AE8D}" dt="2025-08-31T13:57:55.179" v="130" actId="700"/>
          <ac:spMkLst>
            <pc:docMk/>
            <pc:sldMk cId="0" sldId="262"/>
            <ac:spMk id="9" creationId="{00000000-0000-0000-0000-000000000000}"/>
          </ac:spMkLst>
        </pc:spChg>
        <pc:spChg chg="add mod ord">
          <ac:chgData name="Samicsha sree" userId="22c5d8575b318d11" providerId="LiveId" clId="{47DC1812-D277-41D1-A04E-F841A342AE8D}" dt="2025-08-31T13:58:25.862" v="136" actId="20577"/>
          <ac:spMkLst>
            <pc:docMk/>
            <pc:sldMk cId="0" sldId="262"/>
            <ac:spMk id="10" creationId="{B1B863D0-5228-9394-B5C7-9882068B7FA2}"/>
          </ac:spMkLst>
        </pc:spChg>
        <pc:spChg chg="add del mod ord">
          <ac:chgData name="Samicsha sree" userId="22c5d8575b318d11" providerId="LiveId" clId="{47DC1812-D277-41D1-A04E-F841A342AE8D}" dt="2025-08-31T13:58:11.981" v="133"/>
          <ac:spMkLst>
            <pc:docMk/>
            <pc:sldMk cId="0" sldId="262"/>
            <ac:spMk id="11" creationId="{3E8F74CF-0C2A-EBC0-FAFE-0E9EF7DE3BA0}"/>
          </ac:spMkLst>
        </pc:spChg>
        <pc:spChg chg="add mod">
          <ac:chgData name="Samicsha sree" userId="22c5d8575b318d11" providerId="LiveId" clId="{47DC1812-D277-41D1-A04E-F841A342AE8D}" dt="2025-08-31T13:58:16.200" v="134" actId="14100"/>
          <ac:spMkLst>
            <pc:docMk/>
            <pc:sldMk cId="0" sldId="262"/>
            <ac:spMk id="12" creationId="{30AC19F0-3499-CA69-0F6A-5DACD53E6D9F}"/>
          </ac:spMkLst>
        </pc:spChg>
      </pc:sldChg>
      <pc:sldChg chg="addSp modSp mod">
        <pc:chgData name="Samicsha sree" userId="22c5d8575b318d11" providerId="LiveId" clId="{47DC1812-D277-41D1-A04E-F841A342AE8D}" dt="2025-08-31T14:01:11.146" v="160" actId="1076"/>
        <pc:sldMkLst>
          <pc:docMk/>
          <pc:sldMk cId="0" sldId="263"/>
        </pc:sldMkLst>
        <pc:spChg chg="mod">
          <ac:chgData name="Samicsha sree" userId="22c5d8575b318d11" providerId="LiveId" clId="{47DC1812-D277-41D1-A04E-F841A342AE8D}" dt="2025-08-31T14:01:11.146" v="160" actId="1076"/>
          <ac:spMkLst>
            <pc:docMk/>
            <pc:sldMk cId="0" sldId="263"/>
            <ac:spMk id="7" creationId="{00000000-0000-0000-0000-000000000000}"/>
          </ac:spMkLst>
        </pc:spChg>
        <pc:picChg chg="add mod">
          <ac:chgData name="Samicsha sree" userId="22c5d8575b318d11" providerId="LiveId" clId="{47DC1812-D277-41D1-A04E-F841A342AE8D}" dt="2025-08-31T14:01:05.209" v="159" actId="1076"/>
          <ac:picMkLst>
            <pc:docMk/>
            <pc:sldMk cId="0" sldId="263"/>
            <ac:picMk id="11" creationId="{73574FAC-8047-2D31-389A-91868FFA07A2}"/>
          </ac:picMkLst>
        </pc:picChg>
        <pc:picChg chg="add mod">
          <ac:chgData name="Samicsha sree" userId="22c5d8575b318d11" providerId="LiveId" clId="{47DC1812-D277-41D1-A04E-F841A342AE8D}" dt="2025-08-31T14:00:48.756" v="156" actId="14100"/>
          <ac:picMkLst>
            <pc:docMk/>
            <pc:sldMk cId="0" sldId="263"/>
            <ac:picMk id="13" creationId="{C30072E5-F9DB-B3A5-BD3E-D85934CA1DC2}"/>
          </ac:picMkLst>
        </pc:picChg>
      </pc:sldChg>
      <pc:sldChg chg="addSp delSp modSp mod modClrScheme chgLayout">
        <pc:chgData name="Samicsha sree" userId="22c5d8575b318d11" providerId="LiveId" clId="{47DC1812-D277-41D1-A04E-F841A342AE8D}" dt="2025-08-31T13:59:06.286" v="139" actId="14100"/>
        <pc:sldMkLst>
          <pc:docMk/>
          <pc:sldMk cId="0" sldId="264"/>
        </pc:sldMkLst>
        <pc:spChg chg="add mod ord">
          <ac:chgData name="Samicsha sree" userId="22c5d8575b318d11" providerId="LiveId" clId="{47DC1812-D277-41D1-A04E-F841A342AE8D}" dt="2025-08-31T13:58:56.237" v="137" actId="700"/>
          <ac:spMkLst>
            <pc:docMk/>
            <pc:sldMk cId="0" sldId="264"/>
            <ac:spMk id="2" creationId="{513224F8-8FF6-3221-305C-AB875100BCED}"/>
          </ac:spMkLst>
        </pc:spChg>
        <pc:spChg chg="add del mod ord">
          <ac:chgData name="Samicsha sree" userId="22c5d8575b318d11" providerId="LiveId" clId="{47DC1812-D277-41D1-A04E-F841A342AE8D}" dt="2025-08-31T13:58:58.343" v="138"/>
          <ac:spMkLst>
            <pc:docMk/>
            <pc:sldMk cId="0" sldId="264"/>
            <ac:spMk id="3" creationId="{E58ED2B5-FA4A-3A3A-6974-7299A2126CB3}"/>
          </ac:spMkLst>
        </pc:spChg>
        <pc:spChg chg="add mod">
          <ac:chgData name="Samicsha sree" userId="22c5d8575b318d11" providerId="LiveId" clId="{47DC1812-D277-41D1-A04E-F841A342AE8D}" dt="2025-08-31T13:59:06.286" v="139" actId="14100"/>
          <ac:spMkLst>
            <pc:docMk/>
            <pc:sldMk cId="0" sldId="264"/>
            <ac:spMk id="4" creationId="{0BFFC51D-FC39-1ABC-6C70-2D35C28651A7}"/>
          </ac:spMkLst>
        </pc:spChg>
      </pc:sldChg>
      <pc:sldChg chg="addSp modSp mod modClrScheme chgLayout">
        <pc:chgData name="Samicsha sree" userId="22c5d8575b318d11" providerId="LiveId" clId="{47DC1812-D277-41D1-A04E-F841A342AE8D}" dt="2025-08-31T14:01:37.464" v="163" actId="14100"/>
        <pc:sldMkLst>
          <pc:docMk/>
          <pc:sldMk cId="0" sldId="265"/>
        </pc:sldMkLst>
        <pc:spChg chg="add mod ord">
          <ac:chgData name="Samicsha sree" userId="22c5d8575b318d11" providerId="LiveId" clId="{47DC1812-D277-41D1-A04E-F841A342AE8D}" dt="2025-08-31T14:01:37.464" v="163" actId="14100"/>
          <ac:spMkLst>
            <pc:docMk/>
            <pc:sldMk cId="0" sldId="265"/>
            <ac:spMk id="2" creationId="{56BBFB33-DFA4-554A-EBCB-7537F654B112}"/>
          </ac:spMkLst>
        </pc:spChg>
        <pc:spChg chg="mod ord">
          <ac:chgData name="Samicsha sree" userId="22c5d8575b318d11" providerId="LiveId" clId="{47DC1812-D277-41D1-A04E-F841A342AE8D}" dt="2025-08-31T14:01:30.755" v="161" actId="700"/>
          <ac:spMkLst>
            <pc:docMk/>
            <pc:sldMk cId="0" sldId="265"/>
            <ac:spMk id="7" creationId="{00000000-0000-0000-0000-000000000000}"/>
          </ac:spMkLst>
        </pc:spChg>
      </pc:sldChg>
      <pc:sldChg chg="addSp delSp modSp mod modClrScheme chgLayout">
        <pc:chgData name="Samicsha sree" userId="22c5d8575b318d11" providerId="LiveId" clId="{47DC1812-D277-41D1-A04E-F841A342AE8D}" dt="2025-08-31T13:59:33.870" v="142" actId="14100"/>
        <pc:sldMkLst>
          <pc:docMk/>
          <pc:sldMk cId="2720660618" sldId="269"/>
        </pc:sldMkLst>
        <pc:spChg chg="mod ord">
          <ac:chgData name="Samicsha sree" userId="22c5d8575b318d11" providerId="LiveId" clId="{47DC1812-D277-41D1-A04E-F841A342AE8D}" dt="2025-08-31T13:59:15.910" v="140" actId="700"/>
          <ac:spMkLst>
            <pc:docMk/>
            <pc:sldMk cId="2720660618" sldId="269"/>
            <ac:spMk id="2" creationId="{6E06195E-16D6-79D8-7A9F-F8EB1FE9E212}"/>
          </ac:spMkLst>
        </pc:spChg>
        <pc:spChg chg="add del mod ord">
          <ac:chgData name="Samicsha sree" userId="22c5d8575b318d11" providerId="LiveId" clId="{47DC1812-D277-41D1-A04E-F841A342AE8D}" dt="2025-08-31T13:59:30.565" v="141"/>
          <ac:spMkLst>
            <pc:docMk/>
            <pc:sldMk cId="2720660618" sldId="269"/>
            <ac:spMk id="3" creationId="{E026BA96-2356-58A3-0D73-0C3E49968801}"/>
          </ac:spMkLst>
        </pc:spChg>
        <pc:spChg chg="add mod">
          <ac:chgData name="Samicsha sree" userId="22c5d8575b318d11" providerId="LiveId" clId="{47DC1812-D277-41D1-A04E-F841A342AE8D}" dt="2025-08-31T13:59:33.870" v="142" actId="14100"/>
          <ac:spMkLst>
            <pc:docMk/>
            <pc:sldMk cId="2720660618" sldId="269"/>
            <ac:spMk id="4" creationId="{A8B72ABE-47A0-EE70-E84E-870F391E00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YAGAVARSHNI RK</a:t>
            </a:r>
            <a:endParaRPr lang="en-US" sz="2400" dirty="0"/>
          </a:p>
          <a:p>
            <a:r>
              <a:rPr lang="en-US" sz="2400" dirty="0"/>
              <a:t>REGISTER NO AND NMID: </a:t>
            </a:r>
            <a:r>
              <a:rPr lang="en-US" sz="2400" dirty="0" smtClean="0"/>
              <a:t>2428B0368</a:t>
            </a:r>
            <a:endParaRPr lang="en-US" sz="2400" dirty="0">
              <a:cs typeface="Calibri"/>
            </a:endParaRPr>
          </a:p>
          <a:p>
            <a:r>
              <a:rPr lang="en-US" sz="2400" dirty="0"/>
              <a:t>DEPARTMENT: </a:t>
            </a:r>
            <a:r>
              <a:rPr lang="en-US" sz="2400" dirty="0" err="1" smtClean="0"/>
              <a:t>Bsc.CSDA</a:t>
            </a:r>
            <a:endParaRPr lang="en-US" sz="2400" dirty="0"/>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399301"/>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computer&#10;&#10;AI-generated content may be incorrect.">
            <a:extLst>
              <a:ext uri="{FF2B5EF4-FFF2-40B4-BE49-F238E27FC236}">
                <a16:creationId xmlns:a16="http://schemas.microsoft.com/office/drawing/2014/main" id="{73574FAC-8047-2D31-389A-91868FFA07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636" y="1405400"/>
            <a:ext cx="4627564" cy="2603004"/>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C30072E5-F9DB-B3A5-BD3E-D85934CA1D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7636" y="4173003"/>
            <a:ext cx="4627563" cy="26030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2" name="Text Placeholder 1">
            <a:extLst>
              <a:ext uri="{FF2B5EF4-FFF2-40B4-BE49-F238E27FC236}">
                <a16:creationId xmlns:a16="http://schemas.microsoft.com/office/drawing/2014/main" id="{56BBFB33-DFA4-554A-EBCB-7537F654B112}"/>
              </a:ext>
            </a:extLst>
          </p:cNvPr>
          <p:cNvSpPr>
            <a:spLocks noGrp="1"/>
          </p:cNvSpPr>
          <p:nvPr>
            <p:ph type="body" idx="1"/>
          </p:nvPr>
        </p:nvSpPr>
        <p:spPr>
          <a:xfrm>
            <a:off x="609600" y="1577340"/>
            <a:ext cx="7924800" cy="1107996"/>
          </a:xfrm>
        </p:spPr>
        <p:txBody>
          <a:bodyPr/>
          <a:lstStyle/>
          <a:p>
            <a:r>
              <a:rPr lang="en-US" dirty="0"/>
              <a:t>The Future Plans digital portfolio bridges the gap between academic aspirations and job goals. It provides an interactive, customizable platform for students and professionals to communicate their vision effectively to universities, recruiters, and mentors. Its modular design makes it easy to expand with more features such as project showcases, analytics dashboards, or integrated blogs.</a:t>
            </a:r>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GITHUB LINK</a:t>
            </a:r>
            <a:endParaRPr lang="en-IN" dirty="0"/>
          </a:p>
        </p:txBody>
      </p:sp>
      <p:sp>
        <p:nvSpPr>
          <p:cNvPr id="3" name="Text Placeholder 2"/>
          <p:cNvSpPr>
            <a:spLocks noGrp="1"/>
          </p:cNvSpPr>
          <p:nvPr>
            <p:ph type="body" idx="1"/>
          </p:nvPr>
        </p:nvSpPr>
        <p:spPr>
          <a:xfrm>
            <a:off x="1066800" y="1577340"/>
            <a:ext cx="10515600" cy="480060"/>
          </a:xfrm>
        </p:spPr>
        <p:txBody>
          <a:bodyPr/>
          <a:lstStyle/>
          <a:p>
            <a:r>
              <a:rPr lang="en-IN" dirty="0"/>
              <a:t>https://yagavarshni.github.io/yaga09/</a:t>
            </a:r>
          </a:p>
        </p:txBody>
      </p:sp>
    </p:spTree>
    <p:extLst>
      <p:ext uri="{BB962C8B-B14F-4D97-AF65-F5344CB8AC3E}">
        <p14:creationId xmlns:p14="http://schemas.microsoft.com/office/powerpoint/2010/main" val="306051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mj-lt"/>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63730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a:t>
            </a:r>
            <a:r>
              <a:rPr lang="en-IN" sz="4250" spc="25" dirty="0"/>
              <a:t>LE</a:t>
            </a:r>
            <a:br>
              <a:rPr lang="en-IN" sz="4250" spc="25" dirty="0"/>
            </a:br>
            <a:r>
              <a:rPr lang="en-IN" sz="4250" spc="25" dirty="0"/>
              <a:t>Digital portfolio for future plans(higher studies/job roles)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r>
            <a:br>
              <a:rPr lang="en-IN" sz="4250" spc="10" dirty="0"/>
            </a:br>
            <a:endParaRPr sz="1600" b="0" dirty="0"/>
          </a:p>
        </p:txBody>
      </p:sp>
      <p:sp>
        <p:nvSpPr>
          <p:cNvPr id="9" name="Text Placeholder 8">
            <a:extLst>
              <a:ext uri="{FF2B5EF4-FFF2-40B4-BE49-F238E27FC236}">
                <a16:creationId xmlns:a16="http://schemas.microsoft.com/office/drawing/2014/main" id="{D57B7C28-ED8B-589D-4B4E-F7853DB67AE3}"/>
              </a:ext>
            </a:extLst>
          </p:cNvPr>
          <p:cNvSpPr>
            <a:spLocks noGrp="1"/>
          </p:cNvSpPr>
          <p:nvPr>
            <p:ph type="body" idx="1"/>
          </p:nvPr>
        </p:nvSpPr>
        <p:spPr>
          <a:xfrm>
            <a:off x="609600" y="1577339"/>
            <a:ext cx="8305800" cy="3709035"/>
          </a:xfrm>
        </p:spPr>
        <p:txBody>
          <a:bodyPr/>
          <a:lstStyle/>
          <a:p>
            <a:r>
              <a:rPr lang="en-US" dirty="0"/>
              <a:t>Students and early professionals often struggle to present their higher studies aspirations and career goals in a clear, structured, and professional way. Traditional resumes may not capture learning roadmaps, milestones, or long-term career vision. A digital portfolio that combines academic goals, project outcomes, and job readiness provides a more dynamic way to showcase both current progress and future plans.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BE7E2B4F-3E06-05AE-BFF8-C8B6AA817F00}"/>
              </a:ext>
            </a:extLst>
          </p:cNvPr>
          <p:cNvSpPr>
            <a:spLocks noGrp="1"/>
          </p:cNvSpPr>
          <p:nvPr>
            <p:ph type="body" idx="1"/>
          </p:nvPr>
        </p:nvSpPr>
        <p:spPr>
          <a:xfrm>
            <a:off x="609600" y="1577340"/>
            <a:ext cx="8305800" cy="1107996"/>
          </a:xfrm>
        </p:spPr>
        <p:txBody>
          <a:bodyPr/>
          <a:lstStyle/>
          <a:p>
            <a:r>
              <a:rPr lang="en-US" dirty="0"/>
              <a:t>This project is a </a:t>
            </a:r>
            <a:r>
              <a:rPr lang="en-US" b="1" dirty="0"/>
              <a:t>responsive digital portfolio website</a:t>
            </a:r>
            <a:r>
              <a:rPr lang="en-US" dirty="0"/>
              <a:t> that highlights future plans for higher education and job goals. It allows the user to track milestones, display skills, showcase project results, and provide recruiters or academic committees with a well-structured overview of their career trajectory. The portfolio integrates features such as roadmaps, progress bars, and printable sections for easy sharing.</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1">
            <a:extLst>
              <a:ext uri="{FF2B5EF4-FFF2-40B4-BE49-F238E27FC236}">
                <a16:creationId xmlns:a16="http://schemas.microsoft.com/office/drawing/2014/main" id="{F3A6FDCF-0A27-5424-733F-EDC603988431}"/>
              </a:ext>
            </a:extLst>
          </p:cNvPr>
          <p:cNvSpPr>
            <a:spLocks noGrp="1" noChangeArrowheads="1"/>
          </p:cNvSpPr>
          <p:nvPr>
            <p:ph type="body" idx="1"/>
          </p:nvPr>
        </p:nvSpPr>
        <p:spPr bwMode="auto">
          <a:xfrm>
            <a:off x="609600" y="1263200"/>
            <a:ext cx="8229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Undergraduate students preparing for higher studies (M.Sc., </a:t>
            </a:r>
            <a:r>
              <a:rPr kumimoji="0" lang="en-US" altLang="en-US" sz="1800" b="0" i="0" u="none" strike="noStrike" cap="none" normalizeH="0" baseline="0" dirty="0" err="1">
                <a:ln>
                  <a:noFill/>
                </a:ln>
                <a:solidFill>
                  <a:schemeClr val="tx1"/>
                </a:solidFill>
                <a:effectLst/>
                <a:latin typeface="Arial" panose="020B0604020202020204" pitchFamily="34" charset="0"/>
              </a:rPr>
              <a:t>M.Tech</a:t>
            </a:r>
            <a:r>
              <a:rPr kumimoji="0" lang="en-US" altLang="en-US" sz="1800" b="0" i="0" u="none" strike="noStrike" cap="none" normalizeH="0" baseline="0" dirty="0">
                <a:ln>
                  <a:noFill/>
                </a:ln>
                <a:solidFill>
                  <a:schemeClr val="tx1"/>
                </a:solidFill>
                <a:effectLst/>
                <a:latin typeface="Arial" panose="020B0604020202020204" pitchFamily="34" charset="0"/>
              </a:rPr>
              <a:t>, MBA,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Fresh graduates entering the job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Career mentors and academic counselors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Recruiters and admissions officers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10" name="Content Placeholder 9">
            <a:extLst>
              <a:ext uri="{FF2B5EF4-FFF2-40B4-BE49-F238E27FC236}">
                <a16:creationId xmlns:a16="http://schemas.microsoft.com/office/drawing/2014/main" id="{B1B863D0-5228-9394-B5C7-9882068B7FA2}"/>
              </a:ext>
            </a:extLst>
          </p:cNvPr>
          <p:cNvSpPr>
            <a:spLocks noGrp="1"/>
          </p:cNvSpPr>
          <p:nvPr>
            <p:ph sz="half" idx="2"/>
          </p:nvPr>
        </p:nvSpPr>
        <p:spPr>
          <a:xfrm>
            <a:off x="609600" y="1577340"/>
            <a:ext cx="1828800" cy="276999"/>
          </a:xfrm>
        </p:spPr>
        <p:txBody>
          <a:bodyPr/>
          <a:lstStyle/>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Rectangle 1">
            <a:extLst>
              <a:ext uri="{FF2B5EF4-FFF2-40B4-BE49-F238E27FC236}">
                <a16:creationId xmlns:a16="http://schemas.microsoft.com/office/drawing/2014/main" id="{30AC19F0-3499-CA69-0F6A-5DACD53E6D9F}"/>
              </a:ext>
            </a:extLst>
          </p:cNvPr>
          <p:cNvSpPr>
            <a:spLocks noGrp="1" noChangeArrowheads="1"/>
          </p:cNvSpPr>
          <p:nvPr>
            <p:ph sz="half" idx="3"/>
          </p:nvPr>
        </p:nvSpPr>
        <p:spPr bwMode="auto">
          <a:xfrm>
            <a:off x="3048000" y="1564025"/>
            <a:ext cx="6019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Frontend:</a:t>
            </a:r>
            <a:r>
              <a:rPr kumimoji="0" lang="en-US" altLang="en-US" sz="1800" b="0" i="0" u="none" strike="noStrike" cap="none" normalizeH="0" baseline="0">
                <a:ln>
                  <a:noFill/>
                </a:ln>
                <a:solidFill>
                  <a:schemeClr val="tx1"/>
                </a:solidFill>
                <a:effectLst/>
                <a:latin typeface="Arial" panose="020B0604020202020204" pitchFamily="34" charset="0"/>
              </a:rPr>
              <a:t> HTML, CSS, JavaScript (Vanilla)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Design:</a:t>
            </a:r>
            <a:r>
              <a:rPr kumimoji="0" lang="en-US" altLang="en-US" sz="1800" b="0" i="0" u="none" strike="noStrike" cap="none" normalizeH="0" baseline="0">
                <a:ln>
                  <a:noFill/>
                </a:ln>
                <a:solidFill>
                  <a:schemeClr val="tx1"/>
                </a:solidFill>
                <a:effectLst/>
                <a:latin typeface="Arial" panose="020B0604020202020204" pitchFamily="34" charset="0"/>
              </a:rPr>
              <a:t> Responsive layout using Flexbox and CSS Grid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Storage:</a:t>
            </a:r>
            <a:r>
              <a:rPr kumimoji="0" lang="en-US" altLang="en-US" sz="1800" b="0" i="0" u="none" strike="noStrike" cap="none" normalizeH="0" baseline="0">
                <a:ln>
                  <a:noFill/>
                </a:ln>
                <a:solidFill>
                  <a:schemeClr val="tx1"/>
                </a:solidFill>
                <a:effectLst/>
                <a:latin typeface="Arial" panose="020B0604020202020204" pitchFamily="34" charset="0"/>
              </a:rPr>
              <a:t> LocalStorage for saving milestones and progress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Hosting (optional):</a:t>
            </a:r>
            <a:r>
              <a:rPr kumimoji="0" lang="en-US" altLang="en-US" sz="1800" b="0" i="0" u="none" strike="noStrike" cap="none" normalizeH="0" baseline="0">
                <a:ln>
                  <a:noFill/>
                </a:ln>
                <a:solidFill>
                  <a:schemeClr val="tx1"/>
                </a:solidFill>
                <a:effectLst/>
                <a:latin typeface="Arial" panose="020B0604020202020204" pitchFamily="34" charset="0"/>
              </a:rPr>
              <a:t> GitHub Pages / Netlify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Version Control:</a:t>
            </a:r>
            <a:r>
              <a:rPr kumimoji="0" lang="en-US" altLang="en-US" sz="1800" b="0" i="0" u="none" strike="noStrike" cap="none" normalizeH="0" baseline="0">
                <a:ln>
                  <a:noFill/>
                </a:ln>
                <a:solidFill>
                  <a:schemeClr val="tx1"/>
                </a:solidFill>
                <a:effectLst/>
                <a:latin typeface="Arial" panose="020B0604020202020204" pitchFamily="34" charset="0"/>
              </a:rPr>
              <a:t> Git &amp; GitHub for collaboration and updates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513224F8-8FF6-3221-305C-AB875100BCED}"/>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0BFFC51D-FC39-1ABC-6C70-2D35C28651A7}"/>
              </a:ext>
            </a:extLst>
          </p:cNvPr>
          <p:cNvSpPr>
            <a:spLocks noGrp="1" noChangeArrowheads="1"/>
          </p:cNvSpPr>
          <p:nvPr>
            <p:ph type="body" idx="1"/>
          </p:nvPr>
        </p:nvSpPr>
        <p:spPr bwMode="auto">
          <a:xfrm>
            <a:off x="609600" y="1626007"/>
            <a:ext cx="8077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hero section</a:t>
            </a:r>
            <a:r>
              <a:rPr kumimoji="0" lang="en-US" altLang="en-US" sz="1800" b="0" i="0" u="none" strike="noStrike" cap="none" normalizeH="0" baseline="0" dirty="0">
                <a:ln>
                  <a:noFill/>
                </a:ln>
                <a:solidFill>
                  <a:schemeClr val="tx1"/>
                </a:solidFill>
                <a:effectLst/>
                <a:latin typeface="Arial" panose="020B0604020202020204" pitchFamily="34" charset="0"/>
              </a:rPr>
              <a:t> introducing the user’s name, career vision, and quick KPIs (target degree, dream role, milestones).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Tabbed sections</a:t>
            </a:r>
            <a:r>
              <a:rPr kumimoji="0" lang="en-US" altLang="en-US" sz="1800" b="0" i="0" u="none" strike="noStrike" cap="none" normalizeH="0" baseline="0" dirty="0">
                <a:ln>
                  <a:noFill/>
                </a:ln>
                <a:solidFill>
                  <a:schemeClr val="tx1"/>
                </a:solidFill>
                <a:effectLst/>
                <a:latin typeface="Arial" panose="020B0604020202020204" pitchFamily="34" charset="0"/>
              </a:rPr>
              <a:t> separating Higher Studies goals and Job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Cards and roadmaps</a:t>
            </a:r>
            <a:r>
              <a:rPr kumimoji="0" lang="en-US" altLang="en-US" sz="1800" b="0" i="0" u="none" strike="noStrike" cap="none" normalizeH="0" baseline="0" dirty="0">
                <a:ln>
                  <a:noFill/>
                </a:ln>
                <a:solidFill>
                  <a:schemeClr val="tx1"/>
                </a:solidFill>
                <a:effectLst/>
                <a:latin typeface="Arial" panose="020B0604020202020204" pitchFamily="34" charset="0"/>
              </a:rPr>
              <a:t> for milestones, exams, certifications, and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Contact section</a:t>
            </a:r>
            <a:r>
              <a:rPr kumimoji="0" lang="en-US" altLang="en-US" sz="1800" b="0" i="0" u="none" strike="noStrike" cap="none" normalizeH="0" baseline="0" dirty="0">
                <a:ln>
                  <a:noFill/>
                </a:ln>
                <a:solidFill>
                  <a:schemeClr val="tx1"/>
                </a:solidFill>
                <a:effectLst/>
                <a:latin typeface="Arial" panose="020B0604020202020204" pitchFamily="34" charset="0"/>
              </a:rPr>
              <a:t> with links to resume, GitHub, LinkedIn, and email.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Print-friendly design with light/dark theme toggle.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1">
            <a:extLst>
              <a:ext uri="{FF2B5EF4-FFF2-40B4-BE49-F238E27FC236}">
                <a16:creationId xmlns:a16="http://schemas.microsoft.com/office/drawing/2014/main" id="{A8B72ABE-47A0-EE70-E84E-870F391E00CE}"/>
              </a:ext>
            </a:extLst>
          </p:cNvPr>
          <p:cNvSpPr>
            <a:spLocks noGrp="1" noChangeArrowheads="1"/>
          </p:cNvSpPr>
          <p:nvPr>
            <p:ph type="body" idx="1"/>
          </p:nvPr>
        </p:nvSpPr>
        <p:spPr bwMode="auto">
          <a:xfrm>
            <a:off x="609600" y="1664107"/>
            <a:ext cx="8229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Editable roadmaps with progress tracking (saved to the browser).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KPI cards highlighting academic and career targets.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Timeline for exams, certifications, and application deadlines.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Progress bars for funding goals and job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Contact form with basic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Export/print portfolio to PDF for sharing.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483</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Digital portfolio for future plans(higher studies/job roles) </vt:lpstr>
      <vt:lpstr>AGENDA</vt:lpstr>
      <vt:lpstr>PROBLEM STATEMENT </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KPRCAS</cp:lastModifiedBy>
  <cp:revision>24</cp:revision>
  <dcterms:created xsi:type="dcterms:W3CDTF">2024-03-29T15:07:22Z</dcterms:created>
  <dcterms:modified xsi:type="dcterms:W3CDTF">2025-09-02T05:17:11Z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