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j5KboFTLgkyEOPCxgakALKHAK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81bf7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d81bf76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d81bf76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6d81bf76f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5" name="Google Shape;15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8" name="Google Shape;16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0" l="0" r="743" t="5927"/>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5" y="2795725"/>
            <a:ext cx="4513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40197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VARSHINI 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au3111212050</a:t>
            </a:r>
            <a:r>
              <a:rPr lang="en" sz="1100">
                <a:solidFill>
                  <a:schemeClr val="dk1"/>
                </a:solidFill>
              </a:rPr>
              <a:t>61</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6d81bf76f2_0_0"/>
          <p:cNvPicPr preferRelativeResize="0"/>
          <p:nvPr/>
        </p:nvPicPr>
        <p:blipFill>
          <a:blip r:embed="rId3">
            <a:alphaModFix/>
          </a:blip>
          <a:stretch>
            <a:fillRect/>
          </a:stretch>
        </p:blipFill>
        <p:spPr>
          <a:xfrm>
            <a:off x="500875" y="535725"/>
            <a:ext cx="7292098" cy="4342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6d81bf76f2_0_4"/>
          <p:cNvPicPr preferRelativeResize="0"/>
          <p:nvPr/>
        </p:nvPicPr>
        <p:blipFill>
          <a:blip r:embed="rId3">
            <a:alphaModFix/>
          </a:blip>
          <a:stretch>
            <a:fillRect/>
          </a:stretch>
        </p:blipFill>
        <p:spPr>
          <a:xfrm>
            <a:off x="228600" y="635625"/>
            <a:ext cx="4625576" cy="2949024"/>
          </a:xfrm>
          <a:prstGeom prst="rect">
            <a:avLst/>
          </a:prstGeom>
          <a:noFill/>
          <a:ln>
            <a:noFill/>
          </a:ln>
        </p:spPr>
      </p:pic>
      <p:pic>
        <p:nvPicPr>
          <p:cNvPr id="152" name="Google Shape;152;g26d81bf76f2_0_4"/>
          <p:cNvPicPr preferRelativeResize="0"/>
          <p:nvPr/>
        </p:nvPicPr>
        <p:blipFill>
          <a:blip r:embed="rId4">
            <a:alphaModFix/>
          </a:blip>
          <a:stretch>
            <a:fillRect/>
          </a:stretch>
        </p:blipFill>
        <p:spPr>
          <a:xfrm>
            <a:off x="4784450" y="693700"/>
            <a:ext cx="4216573" cy="269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58" name="Google Shape;158;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9" name="Google Shape;159;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5" name="Google Shape;165;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endParaRPr b="0" i="0" sz="1600" u="none" cap="none" strike="noStrike">
              <a:solidFill>
                <a:srgbClr val="213163"/>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r>
              <a:rPr lang="en">
                <a:solidFill>
                  <a:srgbClr val="0D0D0D"/>
                </a:solidFill>
                <a:highlight>
                  <a:srgbClr val="FFFFFF"/>
                </a:highlight>
                <a:latin typeface="Times New Roman"/>
                <a:ea typeface="Times New Roman"/>
                <a:cs typeface="Times New Roman"/>
                <a:sym typeface="Times New Roman"/>
              </a:rPr>
              <a:t>MusicApp provides a straightforward solution for sharing and managing music collections online. Leveraging Django's capabilities, the project facilitates seamless music uploading and browsing.</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Moving forward, potential enhancements like advanced search functionalities, user profiles, and playlist management could enrich the user experience, making MusicApp more personalized and interactive.</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The project's focus on simplicity, efficiency, and accessibility underscores its commitment to providing a user-friendly platform for music enthusiasts. By embracing user feedback and continuous improvement, MusicApp aims to evolve into a comprehensive and engaging music sharing ecosystem.</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In summary, MusicApp serves as a foundational platform for music enthusiasts to share, explore, and enjoy music collections online, with ongoing potential for enhancements to meet evolving user needs.</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sz="1600">
              <a:solidFill>
                <a:srgbClr val="213163"/>
              </a:solidFill>
            </a:endParaRPr>
          </a:p>
        </p:txBody>
      </p:sp>
      <p:cxnSp>
        <p:nvCxnSpPr>
          <p:cNvPr id="171" name="Google Shape;171;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2" name="Google Shape;172;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1" i="0" lang="en" sz="1500" u="none" cap="none" strike="noStrike">
                <a:solidFill>
                  <a:srgbClr val="213163"/>
                </a:solidFill>
                <a:latin typeface="Arial"/>
                <a:ea typeface="Arial"/>
                <a:cs typeface="Arial"/>
                <a:sym typeface="Arial"/>
              </a:rPr>
              <a:t>    </a:t>
            </a:r>
            <a:r>
              <a:rPr lang="en" sz="1800">
                <a:solidFill>
                  <a:srgbClr val="213163"/>
                </a:solidFill>
              </a:rPr>
              <a:t> </a:t>
            </a:r>
            <a:r>
              <a:rPr lang="en" sz="1500">
                <a:solidFill>
                  <a:srgbClr val="0D0D0D"/>
                </a:solidFill>
                <a:highlight>
                  <a:srgbClr val="FFFFFF"/>
                </a:highlight>
                <a:latin typeface="Times New Roman"/>
                <a:ea typeface="Times New Roman"/>
                <a:cs typeface="Times New Roman"/>
                <a:sym typeface="Times New Roman"/>
              </a:rPr>
              <a:t>MusicApp is a Django-based web application designed to manage and share music tracks online. The project aims to provide a user-friendly platform for uploading, browsing, and listening to music, complete with metadata such as artist, album, and genre information. Users can easily upload their favorite songs and album cover images, which are then displayed in an organized manner on the website.</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The application leverages Django's powerful features to handle user authentication, database management, and file storage. It utilizes a modern and responsive design with Bootstrap for a sleek user interface. By combining Django's backend capabilities with HTML, CSS, and JavaScript for the frontend, MusicApp offers a seamless and enjoyable music-sharing experience</a:t>
            </a:r>
            <a:endParaRPr sz="2100">
              <a:solidFill>
                <a:srgbClr val="213163"/>
              </a:solidFill>
              <a:latin typeface="Times New Roman"/>
              <a:ea typeface="Times New Roman"/>
              <a:cs typeface="Times New Roman"/>
              <a:sym typeface="Times New Roman"/>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With the rise of digital music consumption, there is a need for a centralized platform where users can upload and share their music collections. Existing music streaming services may be restrictive or require subscriptions. This project addresses the need for a simple, free-to-use platform that allows users to upload, browse, and listen to music without any complex restrictions.n the modern era of digital music consumption, existing music streaming platforms often impose limitations such as subscription fees and regional restrictions, hindering the seamless enjoyment and sharing of music. Many users seek a user-friendly, free-to-use platform where they can upload, organize, and share their music collections without unnecessary complexities.</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MusicApp aims to address these challenges by providing a centralized and accessible platform for users to manage and share their music effortlessly. By offering a straightforward interface and eliminating subscription requirements, MusicApp empowers music enthusiasts to enjoy their favorite tracks without barriers.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2800"/>
              <a:buFont typeface="Arial"/>
              <a:buNone/>
            </a:pPr>
            <a:r>
              <a:t/>
            </a:r>
            <a:endParaRPr sz="1200">
              <a:solidFill>
                <a:srgbClr val="0D0D0D"/>
              </a:solidFill>
              <a:highlight>
                <a:srgbClr val="FFFFFF"/>
              </a:highlight>
              <a:latin typeface="Roboto"/>
              <a:ea typeface="Roboto"/>
              <a:cs typeface="Roboto"/>
              <a:sym typeface="Roboto"/>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00" y="536800"/>
            <a:ext cx="8668500" cy="402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300" u="none" cap="none" strike="noStrike">
                <a:solidFill>
                  <a:srgbClr val="213163"/>
                </a:solidFill>
                <a:latin typeface="Times New Roman"/>
                <a:ea typeface="Times New Roman"/>
                <a:cs typeface="Times New Roman"/>
                <a:sym typeface="Times New Roman"/>
              </a:rPr>
              <a:t>Project Overview</a:t>
            </a:r>
            <a:endParaRPr b="1" i="0" sz="1300" u="none" cap="none" strike="noStrike">
              <a:solidFill>
                <a:srgbClr val="2131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i="0" lang="en" sz="1300" u="none" cap="none" strike="noStrike">
                <a:solidFill>
                  <a:srgbClr val="213163"/>
                </a:solidFill>
                <a:latin typeface="Times New Roman"/>
                <a:ea typeface="Times New Roman"/>
                <a:cs typeface="Times New Roman"/>
                <a:sym typeface="Times New Roman"/>
              </a:rPr>
              <a:t>                        </a:t>
            </a:r>
            <a:r>
              <a:rPr lang="en" sz="1300">
                <a:solidFill>
                  <a:srgbClr val="0D0D0D"/>
                </a:solidFill>
                <a:highlight>
                  <a:srgbClr val="FFFFFF"/>
                </a:highlight>
                <a:latin typeface="Times New Roman"/>
                <a:ea typeface="Times New Roman"/>
                <a:cs typeface="Times New Roman"/>
                <a:sym typeface="Times New Roman"/>
              </a:rPr>
              <a:t>The MusicApp project is a Django-based web application designed to facilitate the management and sharing of music online. It offers essential features for uploading, browsing, and listening to music tracks seamlessly.</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Upload</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MusicApp allows users to upload their favorite music tracks along with metadata such as title, artist, album, and genre. Additionally, users can optionally upload cover images associated with each song to enhance the visual presentation.</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List</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The application displays a visually appealing list of uploaded songs, showcasing cover images, song titles, and artist names. Users can easily browse through the song list and select songs of interest.</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Details</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40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Upon selecting a song from the list, detailed information about the song is presented. This includes the album cover image, artist name, album title, and genre. An HTML5 audio player is embedded to enable users to listen to the song directly from the platform.</a:t>
            </a:r>
            <a:endParaRPr sz="1300">
              <a:solidFill>
                <a:srgbClr val="2E2F30"/>
              </a:solidFill>
              <a:highlight>
                <a:srgbClr val="FFFFFF"/>
              </a:highlight>
              <a:latin typeface="Times New Roman"/>
              <a:ea typeface="Times New Roman"/>
              <a:cs typeface="Times New Roman"/>
              <a:sym typeface="Times New Roman"/>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To address the problem statement, we developed MusicApp using the Django framework along with HTML, CSS, and Bootstrap for front-end design. The application utilizes a SQLite database to store user data, song metadata, and uploaded media files (song audio and cover images). Django's built-in user authentication system is leveraged for user management.</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Key components of the solution include:</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User Authentication: Django's authentication system ensures secure user registration and login.</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Upload Form: Custom Django forms allow users to upload songs along with associated metadata.</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Listing and Detail View: Django views render song lists and detailed song information using templates.</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Times New Roman"/>
                <a:ea typeface="Times New Roman"/>
                <a:cs typeface="Times New Roman"/>
                <a:sym typeface="Times New Roman"/>
              </a:rPr>
              <a:t>Media Storage: Uploaded media files are stored in the media/ directory and served through Django's static file serving capabilities.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sz="1500">
              <a:solidFill>
                <a:srgbClr val="2E2F30"/>
              </a:solidFill>
              <a:highlight>
                <a:srgbClr val="FFFFFF"/>
              </a:highlight>
              <a:latin typeface="Roboto"/>
              <a:ea typeface="Roboto"/>
              <a:cs typeface="Roboto"/>
              <a:sym typeface="Roboto"/>
            </a:endParaRPr>
          </a:p>
        </p:txBody>
      </p:sp>
      <p:sp>
        <p:nvSpPr>
          <p:cNvPr id="114" name="Google Shape;114;p39"/>
          <p:cNvSpPr txBox="1"/>
          <p:nvPr/>
        </p:nvSpPr>
        <p:spPr>
          <a:xfrm>
            <a:off x="214733" y="1178420"/>
            <a:ext cx="886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24780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a:t>
            </a:r>
            <a:r>
              <a:rPr b="0" i="0" lang="en" sz="1400" u="none" cap="none" strike="noStrike">
                <a:solidFill>
                  <a:srgbClr val="2E2F30"/>
                </a:solidFill>
                <a:highlight>
                  <a:srgbClr val="FFFFFF"/>
                </a:highlight>
                <a:latin typeface="Roboto"/>
                <a:ea typeface="Roboto"/>
                <a:cs typeface="Roboto"/>
                <a:sym typeface="Roboto"/>
              </a:rPr>
              <a:t>The proposed solution also includes a robust backend infrastructure for seamless music streaming within the application. This eliminates the need for external plugins or software. Leveraging Django's powerful ORM and caching mechanisms, the application ensures efficient data retrieval and delivery, enhancing overall performance and user experience. Additionally, the integration of cloud storage solutions for music files enables scalable and reliable content delivery, accommodating a growing user base and expanding music library.</a:t>
            </a:r>
            <a:endParaRPr b="0" i="0" sz="20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