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8" r:id="rId3"/>
    <p:sldId id="271" r:id="rId4"/>
    <p:sldId id="269" r:id="rId5"/>
    <p:sldId id="266" r:id="rId6"/>
    <p:sldId id="267" r:id="rId7"/>
    <p:sldId id="270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87"/>
    <p:restoredTop sz="94626"/>
  </p:normalViewPr>
  <p:slideViewPr>
    <p:cSldViewPr snapToGrid="0" snapToObjects="1">
      <p:cViewPr varScale="1">
        <p:scale>
          <a:sx n="125" d="100"/>
          <a:sy n="125" d="100"/>
        </p:scale>
        <p:origin x="824" y="1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78EB7-D952-1A46-B8A6-B1801A070316}" type="datetimeFigureOut">
              <a:rPr lang="en-US" smtClean="0"/>
              <a:t>1/8/20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39631-5390-5D49-B178-9AAEB9C4B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53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39631-5390-5D49-B178-9AAEB9C4B2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29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39631-5390-5D49-B178-9AAEB9C4B2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2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39631-5390-5D49-B178-9AAEB9C4B2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26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39631-5390-5D49-B178-9AAEB9C4B2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37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39631-5390-5D49-B178-9AAEB9C4B2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19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39631-5390-5D49-B178-9AAEB9C4B2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73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39631-5390-5D49-B178-9AAEB9C4B2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18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7EFD-9F1D-B440-A524-12902EA3F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4E729-2194-8544-B161-FB20021E68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FC15F-A18B-0448-8D03-9CAD951F5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ADF8-3645-C54E-B559-F9B49FC975E6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768BD-016E-244B-B76D-5CDE9EFB6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265A1-2B9E-A74D-9CAC-6A0578D04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09FE-7058-9B49-A95C-0F5469D28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30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5E774-213D-5944-B652-275B289E3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87C0C-3256-0442-B968-8CAB379DC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2559C-E272-8941-BA3E-F0C73E1CC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ADF8-3645-C54E-B559-F9B49FC975E6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8DE07-7BF3-704F-A932-07D75D9C3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D3374-01F0-BC41-9461-698DD1DE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09FE-7058-9B49-A95C-0F5469D28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9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C8C3AB-FEFF-7244-98A7-5B4210C05F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0A667B-9384-CC4B-8159-ABA37AE5F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92184-2303-EE46-AAE7-700D8750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ADF8-3645-C54E-B559-F9B49FC975E6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8226F-DA1B-2F4A-ABF1-F193C179C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8CCD4-227D-EB41-A053-0C19BA457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09FE-7058-9B49-A95C-0F5469D28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89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DDE60-4B6B-FC4C-AA51-26B9C15C5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57148-DFC8-D843-90D5-6DB1B50BC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B7684-BD87-7644-A14F-7B65702E1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ADF8-3645-C54E-B559-F9B49FC975E6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0815A-AE09-2A4B-9F73-81C187DAC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06813-E122-8C41-98AF-000D5271F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09FE-7058-9B49-A95C-0F5469D28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06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4811C-A64E-EE43-BDF9-D6422ABD7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1F76E-19A3-DD4A-A0B1-4933C72C2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0D00D-F5A8-1446-B08D-3955CF8DA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ADF8-3645-C54E-B559-F9B49FC975E6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825A4-A794-1D43-A591-759B5D7A2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82B11-D16D-8A4E-9D71-785AE556A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09FE-7058-9B49-A95C-0F5469D28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53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4F7DC-3DB8-BA46-B737-F24B5A9FE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91567-E963-A94D-8FCB-74769A0E9B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1B815-B807-A341-92B0-37A33565C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872F5-D634-F343-BBF8-35523DF1F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ADF8-3645-C54E-B559-F9B49FC975E6}" type="datetimeFigureOut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36D62-68FE-FA4C-9860-BC47AB6B3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783BC-870E-6745-8482-8704EDF84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09FE-7058-9B49-A95C-0F5469D28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2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55AC8-F93A-D746-8B0F-3FA237A75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C03FE-4CC9-1C41-8E68-E54DF669C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EEF45-AA24-F347-AAFC-EFE0CC74E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FC7314-496C-E644-9485-FE6E414BD1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797897-1356-A447-B2A8-24721AE403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D35656-5B80-784B-9C35-F82ADBBA3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ADF8-3645-C54E-B559-F9B49FC975E6}" type="datetimeFigureOut">
              <a:rPr lang="en-US" smtClean="0"/>
              <a:t>1/8/20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056FBF-1181-AE4A-BDA7-FDBCE99D4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8CA4FA-2CBC-9E40-8613-2B9893621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09FE-7058-9B49-A95C-0F5469D28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7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1F438-96F5-DB4C-9AC6-0E0445160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87F625-40E0-FD4A-85D5-1AD84C66D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ADF8-3645-C54E-B559-F9B49FC975E6}" type="datetimeFigureOut">
              <a:rPr lang="en-US" smtClean="0"/>
              <a:t>1/8/20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7FFD4-C89A-2844-8944-EB62CE6B8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75718-5DB2-0440-BA9F-CEBD83880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09FE-7058-9B49-A95C-0F5469D28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97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3E0B26-8E1F-8B42-B2A4-C78B5247A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ADF8-3645-C54E-B559-F9B49FC975E6}" type="datetimeFigureOut">
              <a:rPr lang="en-US" smtClean="0"/>
              <a:t>1/8/20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C00F12-1127-5346-9CF2-B7E21B0E0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3C9D0-84DD-BE48-84E7-F85F71708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09FE-7058-9B49-A95C-0F5469D28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0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15D23-7A1B-E74B-A2CE-9B93D67F4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82633-234A-B149-A212-72DF884E1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666B0-D8DE-CF45-BBF7-B6DFD2DC6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9CF40-F5EE-8641-8AFD-988F7192A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ADF8-3645-C54E-B559-F9B49FC975E6}" type="datetimeFigureOut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EB5DE-440C-2247-AC61-8131AFAC1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857B2-CEEC-C340-AAC8-96B133F06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09FE-7058-9B49-A95C-0F5469D28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68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600C5-425F-2348-8ECB-E379457FF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8B4108-E5B3-0A4B-A64C-E432D32C87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4C290-75ED-D94A-81CB-DFFAF074C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6DAA8-9DF5-3542-858F-055292AAC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ADF8-3645-C54E-B559-F9B49FC975E6}" type="datetimeFigureOut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1A65A-8748-7646-8930-1B52E8073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1C34D-F4F7-9041-92C6-9C9C41D90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09FE-7058-9B49-A95C-0F5469D28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26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DDA5FF-A8C2-CC47-BBDE-A4728C08E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6536C-B8BB-6047-B7DE-129117DA1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AB3F1-33D6-464C-A23E-634A31DED2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4ADF8-3645-C54E-B559-F9B49FC975E6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2260C-B432-1644-BC52-2A79C40661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AFCEC-7982-B34F-A05E-A9CB5DC06E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409FE-7058-9B49-A95C-0F5469D28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6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789274-F915-8842-9ABF-9C4D85E21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The Power of gRPC-Go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745F46-4A04-8D44-A9BE-4BB98185A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64" y="4525347"/>
            <a:ext cx="4391589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 err="1"/>
              <a:t>Varinder.singh@walmartlabs.com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153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A9653A-14D3-D84C-A087-1F3493D55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9408" y="190783"/>
            <a:ext cx="3377183" cy="1408527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800" dirty="0">
                <a:latin typeface="+mn-lt"/>
                <a:ea typeface="+mn-ea"/>
                <a:cs typeface="+mn-cs"/>
              </a:rPr>
              <a:t>gRPC-Go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31CD742-767A-5E4A-BBEA-58CC87D109BF}"/>
              </a:ext>
            </a:extLst>
          </p:cNvPr>
          <p:cNvSpPr txBox="1">
            <a:spLocks/>
          </p:cNvSpPr>
          <p:nvPr/>
        </p:nvSpPr>
        <p:spPr>
          <a:xfrm>
            <a:off x="21833" y="2411151"/>
            <a:ext cx="4946597" cy="1505793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F44066B-D25B-C144-A678-A65CB5FF78B1}"/>
              </a:ext>
            </a:extLst>
          </p:cNvPr>
          <p:cNvSpPr txBox="1">
            <a:spLocks/>
          </p:cNvSpPr>
          <p:nvPr/>
        </p:nvSpPr>
        <p:spPr>
          <a:xfrm>
            <a:off x="5042932" y="1295711"/>
            <a:ext cx="7078732" cy="349609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25" name="Picture 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148F8C-3232-514E-A29B-ED543B831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201" y="1793967"/>
            <a:ext cx="6336999" cy="376832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54CFDF5-EECF-AF42-ACDA-50698718B0E7}"/>
              </a:ext>
            </a:extLst>
          </p:cNvPr>
          <p:cNvSpPr/>
          <p:nvPr/>
        </p:nvSpPr>
        <p:spPr>
          <a:xfrm>
            <a:off x="70336" y="2318806"/>
            <a:ext cx="494078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Supports Http/2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Payload agnostic, protobuf are light weight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 single framework for:</a:t>
            </a:r>
          </a:p>
          <a:p>
            <a:pPr marL="800100" lvl="1" indent="-342900"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Scalability</a:t>
            </a:r>
          </a:p>
          <a:p>
            <a:pPr marL="800100" lvl="1" indent="-342900"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Load Balancing</a:t>
            </a:r>
          </a:p>
          <a:p>
            <a:pPr marL="800100" lvl="1" indent="-342900"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Language interoperability</a:t>
            </a:r>
          </a:p>
          <a:p>
            <a:pPr marL="800100" lvl="1" indent="-342900"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Inter Process Communication</a:t>
            </a:r>
          </a:p>
          <a:p>
            <a:pPr marL="800100" lvl="1" indent="-342900"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Security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B8A540E-6673-3246-9305-77DE7D1B3D5B}"/>
              </a:ext>
            </a:extLst>
          </p:cNvPr>
          <p:cNvSpPr txBox="1">
            <a:spLocks/>
          </p:cNvSpPr>
          <p:nvPr/>
        </p:nvSpPr>
        <p:spPr>
          <a:xfrm>
            <a:off x="603604" y="727653"/>
            <a:ext cx="4946597" cy="117525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2796513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ight Arrow 19">
            <a:extLst>
              <a:ext uri="{FF2B5EF4-FFF2-40B4-BE49-F238E27FC236}">
                <a16:creationId xmlns:a16="http://schemas.microsoft.com/office/drawing/2014/main" id="{65A28180-B28E-DE49-BA05-2EF932C97BD9}"/>
              </a:ext>
            </a:extLst>
          </p:cNvPr>
          <p:cNvSpPr/>
          <p:nvPr/>
        </p:nvSpPr>
        <p:spPr>
          <a:xfrm>
            <a:off x="7237394" y="2301501"/>
            <a:ext cx="3026900" cy="370617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A9653A-14D3-D84C-A087-1F3493D55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1408527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Unary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92B4BB7-945E-4249-9E6F-E085850585F4}"/>
              </a:ext>
            </a:extLst>
          </p:cNvPr>
          <p:cNvSpPr/>
          <p:nvPr/>
        </p:nvSpPr>
        <p:spPr>
          <a:xfrm>
            <a:off x="5795054" y="1666197"/>
            <a:ext cx="1424354" cy="22420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AF2A065-FEDB-6244-8E79-ED357657C41E}"/>
              </a:ext>
            </a:extLst>
          </p:cNvPr>
          <p:cNvSpPr/>
          <p:nvPr/>
        </p:nvSpPr>
        <p:spPr>
          <a:xfrm>
            <a:off x="10264294" y="1666198"/>
            <a:ext cx="1424354" cy="224203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5F648F6C-46EA-F44A-A5E3-071A02E9B969}"/>
              </a:ext>
            </a:extLst>
          </p:cNvPr>
          <p:cNvSpPr/>
          <p:nvPr/>
        </p:nvSpPr>
        <p:spPr>
          <a:xfrm rot="10800000">
            <a:off x="7190304" y="2769357"/>
            <a:ext cx="3073989" cy="370617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FC797A-4053-6C43-BDDD-593927ABE8CA}"/>
              </a:ext>
            </a:extLst>
          </p:cNvPr>
          <p:cNvSpPr/>
          <p:nvPr/>
        </p:nvSpPr>
        <p:spPr>
          <a:xfrm>
            <a:off x="8445103" y="2417803"/>
            <a:ext cx="131884" cy="139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DAF21-CB5E-3C41-A842-31D8D793D8DD}"/>
              </a:ext>
            </a:extLst>
          </p:cNvPr>
          <p:cNvSpPr/>
          <p:nvPr/>
        </p:nvSpPr>
        <p:spPr>
          <a:xfrm>
            <a:off x="8489020" y="2863311"/>
            <a:ext cx="131884" cy="13933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BB2CA1-7F38-E943-B48B-E9988155AB5D}"/>
              </a:ext>
            </a:extLst>
          </p:cNvPr>
          <p:cNvSpPr txBox="1"/>
          <p:nvPr/>
        </p:nvSpPr>
        <p:spPr>
          <a:xfrm>
            <a:off x="8103771" y="2033111"/>
            <a:ext cx="64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5C6E7B-5494-2B42-9578-9096FA48813D}"/>
              </a:ext>
            </a:extLst>
          </p:cNvPr>
          <p:cNvSpPr txBox="1"/>
          <p:nvPr/>
        </p:nvSpPr>
        <p:spPr>
          <a:xfrm>
            <a:off x="8160536" y="3010990"/>
            <a:ext cx="946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31CD742-767A-5E4A-BBEA-58CC87D109BF}"/>
              </a:ext>
            </a:extLst>
          </p:cNvPr>
          <p:cNvSpPr txBox="1">
            <a:spLocks/>
          </p:cNvSpPr>
          <p:nvPr/>
        </p:nvSpPr>
        <p:spPr>
          <a:xfrm>
            <a:off x="-1" y="1295711"/>
            <a:ext cx="4946597" cy="1505793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One request: One response</a:t>
            </a:r>
          </a:p>
        </p:txBody>
      </p:sp>
    </p:spTree>
    <p:extLst>
      <p:ext uri="{BB962C8B-B14F-4D97-AF65-F5344CB8AC3E}">
        <p14:creationId xmlns:p14="http://schemas.microsoft.com/office/powerpoint/2010/main" val="449672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ight Arrow 19">
            <a:extLst>
              <a:ext uri="{FF2B5EF4-FFF2-40B4-BE49-F238E27FC236}">
                <a16:creationId xmlns:a16="http://schemas.microsoft.com/office/drawing/2014/main" id="{65A28180-B28E-DE49-BA05-2EF932C97BD9}"/>
              </a:ext>
            </a:extLst>
          </p:cNvPr>
          <p:cNvSpPr/>
          <p:nvPr/>
        </p:nvSpPr>
        <p:spPr>
          <a:xfrm>
            <a:off x="7237394" y="2301501"/>
            <a:ext cx="3026900" cy="370617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A9653A-14D3-D84C-A087-1F3493D55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1408527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Client side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92B4BB7-945E-4249-9E6F-E085850585F4}"/>
              </a:ext>
            </a:extLst>
          </p:cNvPr>
          <p:cNvSpPr/>
          <p:nvPr/>
        </p:nvSpPr>
        <p:spPr>
          <a:xfrm>
            <a:off x="5795054" y="1666197"/>
            <a:ext cx="1424354" cy="22420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AF2A065-FEDB-6244-8E79-ED357657C41E}"/>
              </a:ext>
            </a:extLst>
          </p:cNvPr>
          <p:cNvSpPr/>
          <p:nvPr/>
        </p:nvSpPr>
        <p:spPr>
          <a:xfrm>
            <a:off x="10264294" y="1666198"/>
            <a:ext cx="1424354" cy="224203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5F648F6C-46EA-F44A-A5E3-071A02E9B969}"/>
              </a:ext>
            </a:extLst>
          </p:cNvPr>
          <p:cNvSpPr/>
          <p:nvPr/>
        </p:nvSpPr>
        <p:spPr>
          <a:xfrm rot="10800000">
            <a:off x="7190304" y="2769357"/>
            <a:ext cx="3073989" cy="370617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F03576-03EF-C94F-8240-F0383A7A98A6}"/>
              </a:ext>
            </a:extLst>
          </p:cNvPr>
          <p:cNvSpPr/>
          <p:nvPr/>
        </p:nvSpPr>
        <p:spPr>
          <a:xfrm>
            <a:off x="7492307" y="2417142"/>
            <a:ext cx="131884" cy="139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B8FC88-FF79-7840-A90D-107B99F54E57}"/>
              </a:ext>
            </a:extLst>
          </p:cNvPr>
          <p:cNvSpPr/>
          <p:nvPr/>
        </p:nvSpPr>
        <p:spPr>
          <a:xfrm>
            <a:off x="8879218" y="2422833"/>
            <a:ext cx="131884" cy="139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2EB17A-68B7-BE42-8470-2ED5E4987178}"/>
              </a:ext>
            </a:extLst>
          </p:cNvPr>
          <p:cNvSpPr/>
          <p:nvPr/>
        </p:nvSpPr>
        <p:spPr>
          <a:xfrm>
            <a:off x="9848230" y="2417142"/>
            <a:ext cx="131884" cy="139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9DCB47-E0A4-014F-AEC4-116CD719E0AA}"/>
              </a:ext>
            </a:extLst>
          </p:cNvPr>
          <p:cNvSpPr/>
          <p:nvPr/>
        </p:nvSpPr>
        <p:spPr>
          <a:xfrm>
            <a:off x="7960597" y="2417142"/>
            <a:ext cx="131884" cy="139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FC797A-4053-6C43-BDDD-593927ABE8CA}"/>
              </a:ext>
            </a:extLst>
          </p:cNvPr>
          <p:cNvSpPr/>
          <p:nvPr/>
        </p:nvSpPr>
        <p:spPr>
          <a:xfrm>
            <a:off x="8445103" y="2417803"/>
            <a:ext cx="131884" cy="139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04F22B-1801-B84B-A114-BE8A14E272AB}"/>
              </a:ext>
            </a:extLst>
          </p:cNvPr>
          <p:cNvSpPr/>
          <p:nvPr/>
        </p:nvSpPr>
        <p:spPr>
          <a:xfrm>
            <a:off x="9354291" y="2417311"/>
            <a:ext cx="131884" cy="139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DAF21-CB5E-3C41-A842-31D8D793D8DD}"/>
              </a:ext>
            </a:extLst>
          </p:cNvPr>
          <p:cNvSpPr/>
          <p:nvPr/>
        </p:nvSpPr>
        <p:spPr>
          <a:xfrm>
            <a:off x="8489020" y="2863311"/>
            <a:ext cx="131884" cy="13933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BB2CA1-7F38-E943-B48B-E9988155AB5D}"/>
              </a:ext>
            </a:extLst>
          </p:cNvPr>
          <p:cNvSpPr txBox="1"/>
          <p:nvPr/>
        </p:nvSpPr>
        <p:spPr>
          <a:xfrm>
            <a:off x="8103771" y="2033111"/>
            <a:ext cx="64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5C6E7B-5494-2B42-9578-9096FA48813D}"/>
              </a:ext>
            </a:extLst>
          </p:cNvPr>
          <p:cNvSpPr txBox="1"/>
          <p:nvPr/>
        </p:nvSpPr>
        <p:spPr>
          <a:xfrm>
            <a:off x="8160536" y="3010990"/>
            <a:ext cx="946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31CD742-767A-5E4A-BBEA-58CC87D109BF}"/>
              </a:ext>
            </a:extLst>
          </p:cNvPr>
          <p:cNvSpPr txBox="1">
            <a:spLocks/>
          </p:cNvSpPr>
          <p:nvPr/>
        </p:nvSpPr>
        <p:spPr>
          <a:xfrm>
            <a:off x="91732" y="1496863"/>
            <a:ext cx="4946597" cy="117525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F0C2135-3CB2-4644-BCA7-7DDE16F3C5F3}"/>
              </a:ext>
            </a:extLst>
          </p:cNvPr>
          <p:cNvSpPr txBox="1">
            <a:spLocks/>
          </p:cNvSpPr>
          <p:nvPr/>
        </p:nvSpPr>
        <p:spPr>
          <a:xfrm>
            <a:off x="8708" y="2110414"/>
            <a:ext cx="4946597" cy="1505793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Many Requests : One Response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Use Case: File Uploading to Server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987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A9653A-14D3-D84C-A087-1F3493D55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1408527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Server side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6A96F5FE-1CCB-804E-A570-6D1CF2C35724}"/>
              </a:ext>
            </a:extLst>
          </p:cNvPr>
          <p:cNvSpPr/>
          <p:nvPr/>
        </p:nvSpPr>
        <p:spPr>
          <a:xfrm>
            <a:off x="7237394" y="2301501"/>
            <a:ext cx="3026900" cy="370617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5938569-8C72-9B42-8D58-6F2176367463}"/>
              </a:ext>
            </a:extLst>
          </p:cNvPr>
          <p:cNvSpPr/>
          <p:nvPr/>
        </p:nvSpPr>
        <p:spPr>
          <a:xfrm>
            <a:off x="5795054" y="1666197"/>
            <a:ext cx="1424354" cy="22420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4389F07-A966-E34F-8FEB-C0FD79EFD152}"/>
              </a:ext>
            </a:extLst>
          </p:cNvPr>
          <p:cNvSpPr/>
          <p:nvPr/>
        </p:nvSpPr>
        <p:spPr>
          <a:xfrm>
            <a:off x="10264294" y="1666198"/>
            <a:ext cx="1424354" cy="224203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84590963-9082-6744-982E-1ED6C3F69D15}"/>
              </a:ext>
            </a:extLst>
          </p:cNvPr>
          <p:cNvSpPr/>
          <p:nvPr/>
        </p:nvSpPr>
        <p:spPr>
          <a:xfrm rot="10800000">
            <a:off x="7190304" y="2769357"/>
            <a:ext cx="3073989" cy="370617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A9357C-571D-974F-BEB3-ABE1C0D7F29F}"/>
              </a:ext>
            </a:extLst>
          </p:cNvPr>
          <p:cNvSpPr/>
          <p:nvPr/>
        </p:nvSpPr>
        <p:spPr>
          <a:xfrm>
            <a:off x="8445103" y="2417803"/>
            <a:ext cx="131884" cy="139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B40847-8CE8-CE4A-A340-58D1443E997F}"/>
              </a:ext>
            </a:extLst>
          </p:cNvPr>
          <p:cNvSpPr/>
          <p:nvPr/>
        </p:nvSpPr>
        <p:spPr>
          <a:xfrm>
            <a:off x="8015682" y="2882798"/>
            <a:ext cx="131884" cy="13933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246027-71E1-4046-BB62-6E01EB738A05}"/>
              </a:ext>
            </a:extLst>
          </p:cNvPr>
          <p:cNvSpPr/>
          <p:nvPr/>
        </p:nvSpPr>
        <p:spPr>
          <a:xfrm>
            <a:off x="8511045" y="2881165"/>
            <a:ext cx="131884" cy="13933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124459-4892-E744-B6DF-91D671AD1417}"/>
              </a:ext>
            </a:extLst>
          </p:cNvPr>
          <p:cNvSpPr/>
          <p:nvPr/>
        </p:nvSpPr>
        <p:spPr>
          <a:xfrm>
            <a:off x="9386043" y="2883687"/>
            <a:ext cx="131884" cy="13933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69C7FB-D0C6-6242-892B-470C9FE9AD62}"/>
              </a:ext>
            </a:extLst>
          </p:cNvPr>
          <p:cNvSpPr/>
          <p:nvPr/>
        </p:nvSpPr>
        <p:spPr>
          <a:xfrm>
            <a:off x="9877497" y="2884995"/>
            <a:ext cx="131884" cy="13933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9E6D78-A8ED-5C49-895A-F4DA42C11D2E}"/>
              </a:ext>
            </a:extLst>
          </p:cNvPr>
          <p:cNvSpPr txBox="1"/>
          <p:nvPr/>
        </p:nvSpPr>
        <p:spPr>
          <a:xfrm>
            <a:off x="8103771" y="2033111"/>
            <a:ext cx="64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895A84-53D6-2E43-B1B8-47F7434F05F5}"/>
              </a:ext>
            </a:extLst>
          </p:cNvPr>
          <p:cNvSpPr txBox="1"/>
          <p:nvPr/>
        </p:nvSpPr>
        <p:spPr>
          <a:xfrm>
            <a:off x="8160536" y="3010990"/>
            <a:ext cx="946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D8D4691-512E-DF44-90B9-8A592BA0F067}"/>
              </a:ext>
            </a:extLst>
          </p:cNvPr>
          <p:cNvSpPr/>
          <p:nvPr/>
        </p:nvSpPr>
        <p:spPr>
          <a:xfrm>
            <a:off x="8908828" y="2882798"/>
            <a:ext cx="131884" cy="13933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DD9C868-48EE-E344-AE2C-D51B620837DA}"/>
              </a:ext>
            </a:extLst>
          </p:cNvPr>
          <p:cNvSpPr/>
          <p:nvPr/>
        </p:nvSpPr>
        <p:spPr>
          <a:xfrm>
            <a:off x="7605731" y="2881165"/>
            <a:ext cx="131884" cy="13933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640BF06C-E153-9146-8A7C-FF53FD9247D5}"/>
              </a:ext>
            </a:extLst>
          </p:cNvPr>
          <p:cNvSpPr txBox="1">
            <a:spLocks/>
          </p:cNvSpPr>
          <p:nvPr/>
        </p:nvSpPr>
        <p:spPr>
          <a:xfrm>
            <a:off x="-1" y="2110414"/>
            <a:ext cx="4946597" cy="1505793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One Request : Many Responses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Use Case: File Downloading from Server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140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ight Arrow 19">
            <a:extLst>
              <a:ext uri="{FF2B5EF4-FFF2-40B4-BE49-F238E27FC236}">
                <a16:creationId xmlns:a16="http://schemas.microsoft.com/office/drawing/2014/main" id="{940CE2B4-7C61-B74F-8BA8-8C44C9DAAD11}"/>
              </a:ext>
            </a:extLst>
          </p:cNvPr>
          <p:cNvSpPr/>
          <p:nvPr/>
        </p:nvSpPr>
        <p:spPr>
          <a:xfrm>
            <a:off x="7237394" y="2301501"/>
            <a:ext cx="3026900" cy="370617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A9653A-14D3-D84C-A087-1F3493D55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1408527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BiDi: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44550D1-93A1-2340-B3C5-3F62A8570D96}"/>
              </a:ext>
            </a:extLst>
          </p:cNvPr>
          <p:cNvSpPr/>
          <p:nvPr/>
        </p:nvSpPr>
        <p:spPr>
          <a:xfrm>
            <a:off x="5795054" y="1666197"/>
            <a:ext cx="1424354" cy="22420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184A04D-9B0D-F547-B993-359C93E29AEA}"/>
              </a:ext>
            </a:extLst>
          </p:cNvPr>
          <p:cNvSpPr/>
          <p:nvPr/>
        </p:nvSpPr>
        <p:spPr>
          <a:xfrm>
            <a:off x="10264294" y="1666198"/>
            <a:ext cx="1424354" cy="224203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3BD3D871-8E13-0248-AAE5-0E25E9987769}"/>
              </a:ext>
            </a:extLst>
          </p:cNvPr>
          <p:cNvSpPr/>
          <p:nvPr/>
        </p:nvSpPr>
        <p:spPr>
          <a:xfrm rot="10800000">
            <a:off x="7190304" y="2769357"/>
            <a:ext cx="3073989" cy="370617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508E49-741A-F64B-8649-4F15A53F822E}"/>
              </a:ext>
            </a:extLst>
          </p:cNvPr>
          <p:cNvSpPr/>
          <p:nvPr/>
        </p:nvSpPr>
        <p:spPr>
          <a:xfrm>
            <a:off x="7492307" y="2417142"/>
            <a:ext cx="131884" cy="139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EECFF7-19A2-B34F-A17A-B9D4CE81F4E4}"/>
              </a:ext>
            </a:extLst>
          </p:cNvPr>
          <p:cNvSpPr/>
          <p:nvPr/>
        </p:nvSpPr>
        <p:spPr>
          <a:xfrm>
            <a:off x="8879218" y="2422833"/>
            <a:ext cx="131884" cy="139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D5A028-0276-F041-87F4-20BF096A8A25}"/>
              </a:ext>
            </a:extLst>
          </p:cNvPr>
          <p:cNvSpPr/>
          <p:nvPr/>
        </p:nvSpPr>
        <p:spPr>
          <a:xfrm>
            <a:off x="9848230" y="2417142"/>
            <a:ext cx="131884" cy="139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979764-180F-E14C-9634-9A3A277BA492}"/>
              </a:ext>
            </a:extLst>
          </p:cNvPr>
          <p:cNvSpPr/>
          <p:nvPr/>
        </p:nvSpPr>
        <p:spPr>
          <a:xfrm>
            <a:off x="7960597" y="2417142"/>
            <a:ext cx="131884" cy="139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88DFFB-78EF-F646-8F51-26ED46CA456D}"/>
              </a:ext>
            </a:extLst>
          </p:cNvPr>
          <p:cNvSpPr/>
          <p:nvPr/>
        </p:nvSpPr>
        <p:spPr>
          <a:xfrm>
            <a:off x="8445103" y="2417803"/>
            <a:ext cx="131884" cy="139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E09C3-E833-AB43-852A-FEDE2D03E95E}"/>
              </a:ext>
            </a:extLst>
          </p:cNvPr>
          <p:cNvSpPr/>
          <p:nvPr/>
        </p:nvSpPr>
        <p:spPr>
          <a:xfrm>
            <a:off x="9354291" y="2417311"/>
            <a:ext cx="131884" cy="139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461AE2-EBCB-1D44-9900-044F21A7122D}"/>
              </a:ext>
            </a:extLst>
          </p:cNvPr>
          <p:cNvSpPr/>
          <p:nvPr/>
        </p:nvSpPr>
        <p:spPr>
          <a:xfrm>
            <a:off x="8015682" y="2882798"/>
            <a:ext cx="131884" cy="13933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8C6739-0B51-CC46-BA0B-3B03D27D1719}"/>
              </a:ext>
            </a:extLst>
          </p:cNvPr>
          <p:cNvSpPr/>
          <p:nvPr/>
        </p:nvSpPr>
        <p:spPr>
          <a:xfrm>
            <a:off x="8492356" y="2882798"/>
            <a:ext cx="131884" cy="13933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EEF16A-4E35-F640-808D-C9D35825CD48}"/>
              </a:ext>
            </a:extLst>
          </p:cNvPr>
          <p:cNvSpPr/>
          <p:nvPr/>
        </p:nvSpPr>
        <p:spPr>
          <a:xfrm>
            <a:off x="8906714" y="2885593"/>
            <a:ext cx="131884" cy="13933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A25338-DC88-0547-ABD0-DEB0416CF988}"/>
              </a:ext>
            </a:extLst>
          </p:cNvPr>
          <p:cNvSpPr/>
          <p:nvPr/>
        </p:nvSpPr>
        <p:spPr>
          <a:xfrm>
            <a:off x="9386043" y="2883687"/>
            <a:ext cx="131884" cy="13933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9D409B-9DD3-2C46-A3C4-420A33211728}"/>
              </a:ext>
            </a:extLst>
          </p:cNvPr>
          <p:cNvSpPr/>
          <p:nvPr/>
        </p:nvSpPr>
        <p:spPr>
          <a:xfrm>
            <a:off x="9877497" y="2884995"/>
            <a:ext cx="131884" cy="13933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8283D3-1BFA-9D4D-8574-60340B274B8C}"/>
              </a:ext>
            </a:extLst>
          </p:cNvPr>
          <p:cNvSpPr txBox="1"/>
          <p:nvPr/>
        </p:nvSpPr>
        <p:spPr>
          <a:xfrm>
            <a:off x="8103771" y="2033111"/>
            <a:ext cx="64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3591B2-4455-2746-95E9-0D14A8E4FE87}"/>
              </a:ext>
            </a:extLst>
          </p:cNvPr>
          <p:cNvSpPr txBox="1"/>
          <p:nvPr/>
        </p:nvSpPr>
        <p:spPr>
          <a:xfrm>
            <a:off x="8160536" y="3010990"/>
            <a:ext cx="946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C3126B6-0F50-9A4E-824E-5C1306B6F569}"/>
              </a:ext>
            </a:extLst>
          </p:cNvPr>
          <p:cNvSpPr txBox="1">
            <a:spLocks/>
          </p:cNvSpPr>
          <p:nvPr/>
        </p:nvSpPr>
        <p:spPr>
          <a:xfrm>
            <a:off x="-1" y="2110414"/>
            <a:ext cx="4946597" cy="1505793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600" dirty="0">
                <a:solidFill>
                  <a:schemeClr val="bg1"/>
                </a:solidFill>
              </a:rPr>
              <a:t>Many Requests : Many Responses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br>
              <a:rPr lang="en-US" sz="4600" dirty="0">
                <a:solidFill>
                  <a:schemeClr val="bg1"/>
                </a:solidFill>
              </a:rPr>
            </a:br>
            <a:r>
              <a:rPr lang="en-US" sz="4600" dirty="0">
                <a:solidFill>
                  <a:schemeClr val="bg1"/>
                </a:solidFill>
              </a:rPr>
              <a:t>Use Case: File Downloading from Server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097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A9653A-14D3-D84C-A087-1F3493D55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1408527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Demo: 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1151C38F-1FB2-1444-85D7-8C59F2ABF638}"/>
              </a:ext>
            </a:extLst>
          </p:cNvPr>
          <p:cNvSpPr txBox="1">
            <a:spLocks/>
          </p:cNvSpPr>
          <p:nvPr/>
        </p:nvSpPr>
        <p:spPr>
          <a:xfrm>
            <a:off x="242476" y="2305627"/>
            <a:ext cx="4428622" cy="1979893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0E741034-E624-3440-8ADF-E549B9075F81}"/>
              </a:ext>
            </a:extLst>
          </p:cNvPr>
          <p:cNvSpPr txBox="1">
            <a:spLocks/>
          </p:cNvSpPr>
          <p:nvPr/>
        </p:nvSpPr>
        <p:spPr>
          <a:xfrm>
            <a:off x="4972594" y="1433146"/>
            <a:ext cx="7219406" cy="349609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Set up: </a:t>
            </a:r>
          </a:p>
          <a:p>
            <a:endParaRPr lang="en-US" dirty="0"/>
          </a:p>
          <a:p>
            <a:r>
              <a:rPr lang="en-US" sz="2400" dirty="0"/>
              <a:t>go get –u </a:t>
            </a:r>
            <a:r>
              <a:rPr lang="en-IN" sz="2400" dirty="0" err="1"/>
              <a:t>google.golang.org</a:t>
            </a:r>
            <a:r>
              <a:rPr lang="en-IN" sz="2400" dirty="0"/>
              <a:t>/</a:t>
            </a:r>
            <a:r>
              <a:rPr lang="en-IN" sz="2400" dirty="0" err="1"/>
              <a:t>grpc</a:t>
            </a:r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go get -u </a:t>
            </a:r>
            <a:r>
              <a:rPr lang="en-IN" sz="2400" dirty="0" err="1"/>
              <a:t>github.com</a:t>
            </a:r>
            <a:r>
              <a:rPr lang="en-IN" sz="2400" dirty="0"/>
              <a:t>/</a:t>
            </a:r>
            <a:r>
              <a:rPr lang="en-IN" sz="2400" dirty="0" err="1"/>
              <a:t>golang</a:t>
            </a:r>
            <a:r>
              <a:rPr lang="en-IN" sz="2400" dirty="0"/>
              <a:t>/</a:t>
            </a:r>
            <a:r>
              <a:rPr lang="en-IN" sz="2400" dirty="0" err="1"/>
              <a:t>protobuf</a:t>
            </a:r>
            <a:r>
              <a:rPr lang="en-IN" sz="2400" dirty="0"/>
              <a:t>/</a:t>
            </a:r>
            <a:r>
              <a:rPr lang="en-IN" sz="2400" dirty="0" err="1"/>
              <a:t>protoc</a:t>
            </a:r>
            <a:r>
              <a:rPr lang="en-IN" sz="2400" dirty="0"/>
              <a:t>-gen-go</a:t>
            </a:r>
          </a:p>
          <a:p>
            <a:endParaRPr lang="en-US" dirty="0"/>
          </a:p>
          <a:p>
            <a:endParaRPr lang="en-US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09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A9653A-14D3-D84C-A087-1F3493D55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1408527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Take aways: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1151C38F-1FB2-1444-85D7-8C59F2ABF638}"/>
              </a:ext>
            </a:extLst>
          </p:cNvPr>
          <p:cNvSpPr txBox="1">
            <a:spLocks/>
          </p:cNvSpPr>
          <p:nvPr/>
        </p:nvSpPr>
        <p:spPr>
          <a:xfrm>
            <a:off x="242476" y="2297160"/>
            <a:ext cx="4730118" cy="1979893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chemeClr val="bg1"/>
                </a:solidFill>
              </a:rPr>
              <a:t>Leverage the power of Http/2</a:t>
            </a:r>
          </a:p>
          <a:p>
            <a:endParaRPr lang="en-US" sz="33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chemeClr val="bg1"/>
                </a:solidFill>
              </a:rPr>
              <a:t>Protobuffers will auto- generate helper code</a:t>
            </a:r>
          </a:p>
          <a:p>
            <a:r>
              <a:rPr lang="en-US" sz="3300" dirty="0">
                <a:solidFill>
                  <a:schemeClr val="bg1"/>
                </a:solidFill>
              </a:rPr>
              <a:t>	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chemeClr val="bg1"/>
                </a:solidFill>
              </a:rPr>
              <a:t>gRPC is a natural fit for microservice world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546D16-63AC-9748-98B2-F585E75ECB7E}"/>
              </a:ext>
            </a:extLst>
          </p:cNvPr>
          <p:cNvSpPr txBox="1"/>
          <p:nvPr/>
        </p:nvSpPr>
        <p:spPr>
          <a:xfrm>
            <a:off x="7376160" y="245872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14465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7152</TotalTime>
  <Words>177</Words>
  <Application>Microsoft Macintosh PowerPoint</Application>
  <PresentationFormat>Widescreen</PresentationFormat>
  <Paragraphs>74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The Power of gRPC-Go</vt:lpstr>
      <vt:lpstr>gRPC-Go</vt:lpstr>
      <vt:lpstr>Unary</vt:lpstr>
      <vt:lpstr>Client side</vt:lpstr>
      <vt:lpstr>Server side</vt:lpstr>
      <vt:lpstr>BiDi: </vt:lpstr>
      <vt:lpstr>Demo: </vt:lpstr>
      <vt:lpstr>Take aways: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Asset Distribution at Scale &gt;1k Nodes</dc:title>
  <dc:creator>Varinder Singh</dc:creator>
  <cp:lastModifiedBy>Varinder Singh</cp:lastModifiedBy>
  <cp:revision>49</cp:revision>
  <dcterms:created xsi:type="dcterms:W3CDTF">2019-12-19T08:47:20Z</dcterms:created>
  <dcterms:modified xsi:type="dcterms:W3CDTF">2020-01-08T06:50:51Z</dcterms:modified>
</cp:coreProperties>
</file>