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7" r:id="rId1"/>
  </p:sldMasterIdLst>
  <p:notesMasterIdLst>
    <p:notesMasterId r:id="rId5"/>
  </p:notesMasterIdLst>
  <p:handoutMasterIdLst>
    <p:handoutMasterId r:id="rId6"/>
  </p:handoutMasterIdLst>
  <p:sldIdLst>
    <p:sldId id="1291" r:id="rId2"/>
    <p:sldId id="1293" r:id="rId3"/>
    <p:sldId id="1281" r:id="rId4"/>
  </p:sldIdLst>
  <p:sldSz cx="12188825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F77"/>
    <a:srgbClr val="C7E6A4"/>
    <a:srgbClr val="DCC5ED"/>
    <a:srgbClr val="FF97FF"/>
    <a:srgbClr val="B3EBFF"/>
    <a:srgbClr val="F3F763"/>
    <a:srgbClr val="E47676"/>
    <a:srgbClr val="32787A"/>
    <a:srgbClr val="FF00FF"/>
    <a:srgbClr val="EB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95" autoAdjust="0"/>
  </p:normalViewPr>
  <p:slideViewPr>
    <p:cSldViewPr snapToObjects="1">
      <p:cViewPr varScale="1">
        <p:scale>
          <a:sx n="87" d="100"/>
          <a:sy n="87" d="100"/>
        </p:scale>
        <p:origin x="485" y="67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>
      <p:cViewPr varScale="1">
        <p:scale>
          <a:sx n="88" d="100"/>
          <a:sy n="88" d="100"/>
        </p:scale>
        <p:origin x="-3744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20CAEF8-070A-8A41-B211-C1BF7F6EDADD}" type="datetimeFigureOut">
              <a:rPr lang="en-US" smtClean="0"/>
              <a:pPr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0C5F56-A432-EA42-BF70-0382FD5F75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96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4E91FD2-71C6-5248-BAF4-C4232B923E46}" type="datetimeFigureOut">
              <a:rPr lang="en-US" smtClean="0"/>
              <a:pPr/>
              <a:t>9/14/2017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6A5CA48-BBDB-DD44-B94C-4853026DE7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8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0413" y="0"/>
            <a:ext cx="11428412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2" name="Picture 11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413" y="1"/>
            <a:ext cx="11428413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258" y="2935345"/>
            <a:ext cx="9395354" cy="1470025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6257" y="4419600"/>
            <a:ext cx="9395354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 b="1" kern="0" cap="all" spc="600">
                <a:solidFill>
                  <a:schemeClr val="bg1"/>
                </a:solidFill>
                <a:latin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857" y="533399"/>
            <a:ext cx="3006356" cy="1981201"/>
          </a:xfrm>
          <a:prstGeom prst="rect">
            <a:avLst/>
          </a:prstGeom>
        </p:spPr>
      </p:pic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0412" y="0"/>
            <a:ext cx="1142841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3" name="Picture 12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412" y="4188"/>
            <a:ext cx="11428413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96" y="3089610"/>
            <a:ext cx="9275032" cy="67878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800" b="1" i="1" kern="0" cap="none" spc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96" y="3891424"/>
            <a:ext cx="9275032" cy="37055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 i="0" cap="all" spc="600">
                <a:solidFill>
                  <a:srgbClr val="FFFFFF"/>
                </a:solidFill>
                <a:latin typeface="Calibri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09" y="6172200"/>
            <a:ext cx="809403" cy="533400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0413" y="0"/>
            <a:ext cx="1142841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96" y="3089610"/>
            <a:ext cx="9275032" cy="67878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800" b="1" i="1" kern="0" cap="none" spc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96" y="3891424"/>
            <a:ext cx="9275032" cy="37055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 i="0" cap="all" spc="600">
                <a:solidFill>
                  <a:srgbClr val="FFFFFF"/>
                </a:solidFill>
                <a:latin typeface="Calibri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09" y="6172200"/>
            <a:ext cx="809403" cy="5334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4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893"/>
            <a:ext cx="11430002" cy="685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96" y="3086100"/>
            <a:ext cx="9275032" cy="6858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400" b="1" i="1" kern="0" cap="none" spc="0"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96" y="3891424"/>
            <a:ext cx="9275032" cy="37055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 i="0" cap="all" spc="3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21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/>
          <p:cNvSpPr txBox="1">
            <a:spLocks/>
          </p:cNvSpPr>
          <p:nvPr/>
        </p:nvSpPr>
        <p:spPr>
          <a:xfrm>
            <a:off x="1456896" y="3086100"/>
            <a:ext cx="9275032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300">
                <a:solidFill>
                  <a:schemeClr val="tx1"/>
                </a:solidFill>
                <a:latin typeface="+mn-lt"/>
                <a:ea typeface="+mj-ea"/>
                <a:cs typeface="Georgia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1456896" y="3086100"/>
            <a:ext cx="9275032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300">
                <a:solidFill>
                  <a:schemeClr val="tx1"/>
                </a:solidFill>
                <a:latin typeface="+mn-lt"/>
                <a:ea typeface="+mj-ea"/>
                <a:cs typeface="Georgia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4"/>
          <p:cNvSpPr txBox="1">
            <a:spLocks/>
          </p:cNvSpPr>
          <p:nvPr userDrawn="1"/>
        </p:nvSpPr>
        <p:spPr>
          <a:xfrm>
            <a:off x="1456896" y="3086100"/>
            <a:ext cx="9275032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300">
                <a:solidFill>
                  <a:schemeClr val="tx1"/>
                </a:solidFill>
                <a:latin typeface="+mn-lt"/>
                <a:ea typeface="+mj-ea"/>
                <a:cs typeface="Georgia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4"/>
          <p:cNvSpPr txBox="1">
            <a:spLocks/>
          </p:cNvSpPr>
          <p:nvPr userDrawn="1"/>
        </p:nvSpPr>
        <p:spPr>
          <a:xfrm>
            <a:off x="1463347" y="3086100"/>
            <a:ext cx="9275032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300">
                <a:solidFill>
                  <a:schemeClr val="tx1"/>
                </a:solidFill>
                <a:latin typeface="+mn-lt"/>
                <a:ea typeface="+mj-ea"/>
                <a:cs typeface="Georgia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823" cy="6858000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Image Breaker with Content Slide: </a:t>
            </a:r>
            <a:br>
              <a:rPr lang="en-US" dirty="0"/>
            </a:br>
            <a:r>
              <a:rPr lang="en-US" dirty="0"/>
              <a:t>(Step 1) Click image icon to insert image </a:t>
            </a:r>
            <a:br>
              <a:rPr lang="en-US" dirty="0"/>
            </a:br>
            <a:r>
              <a:rPr lang="en-US" dirty="0"/>
              <a:t>(Step 2) Right click on slide, select “Send to Back”</a:t>
            </a:r>
          </a:p>
        </p:txBody>
      </p:sp>
      <p:sp>
        <p:nvSpPr>
          <p:cNvPr id="16" name="Title 4"/>
          <p:cNvSpPr txBox="1">
            <a:spLocks/>
          </p:cNvSpPr>
          <p:nvPr userDrawn="1"/>
        </p:nvSpPr>
        <p:spPr>
          <a:xfrm>
            <a:off x="1463347" y="3086100"/>
            <a:ext cx="9275032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300">
                <a:solidFill>
                  <a:schemeClr val="tx1"/>
                </a:solidFill>
                <a:latin typeface="+mn-lt"/>
                <a:ea typeface="+mj-ea"/>
                <a:cs typeface="Georgia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itle 4"/>
          <p:cNvSpPr txBox="1">
            <a:spLocks/>
          </p:cNvSpPr>
          <p:nvPr userDrawn="1"/>
        </p:nvSpPr>
        <p:spPr>
          <a:xfrm>
            <a:off x="1463347" y="3086100"/>
            <a:ext cx="9275032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300">
                <a:solidFill>
                  <a:schemeClr val="tx1"/>
                </a:solidFill>
                <a:latin typeface="+mn-lt"/>
                <a:ea typeface="+mj-ea"/>
                <a:cs typeface="Georgia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208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6452" y="0"/>
            <a:ext cx="121888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4"/>
          <p:cNvSpPr txBox="1">
            <a:spLocks/>
          </p:cNvSpPr>
          <p:nvPr/>
        </p:nvSpPr>
        <p:spPr>
          <a:xfrm>
            <a:off x="1456896" y="3086100"/>
            <a:ext cx="9275032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300">
                <a:solidFill>
                  <a:schemeClr val="tx1"/>
                </a:solidFill>
                <a:latin typeface="+mn-lt"/>
                <a:ea typeface="+mj-ea"/>
                <a:cs typeface="Georgia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265612" y="0"/>
            <a:ext cx="7916760" cy="6858000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Image Breaker with Content Slide: </a:t>
            </a:r>
            <a:br>
              <a:rPr lang="en-US" dirty="0"/>
            </a:br>
            <a:r>
              <a:rPr lang="en-US" dirty="0"/>
              <a:t>(Step 1) Click image icon to insert image </a:t>
            </a:r>
            <a:br>
              <a:rPr lang="en-US" dirty="0"/>
            </a:br>
            <a:r>
              <a:rPr lang="en-US" dirty="0"/>
              <a:t>(Step 2) Right click on slide, select “Send to Back”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1456896" y="3086100"/>
            <a:ext cx="9275032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300">
                <a:solidFill>
                  <a:schemeClr val="tx1"/>
                </a:solidFill>
                <a:latin typeface="+mn-lt"/>
                <a:ea typeface="+mj-ea"/>
                <a:cs typeface="Georgia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4"/>
          <p:cNvSpPr txBox="1">
            <a:spLocks/>
          </p:cNvSpPr>
          <p:nvPr userDrawn="1"/>
        </p:nvSpPr>
        <p:spPr>
          <a:xfrm>
            <a:off x="1456896" y="3086100"/>
            <a:ext cx="9275032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300">
                <a:solidFill>
                  <a:schemeClr val="tx1"/>
                </a:solidFill>
                <a:latin typeface="+mn-lt"/>
                <a:ea typeface="+mj-ea"/>
                <a:cs typeface="Georgia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625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197" y="1600201"/>
            <a:ext cx="7056997" cy="434339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2" y="1600201"/>
            <a:ext cx="3736470" cy="43433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3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198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5198" y="2174875"/>
            <a:ext cx="5385514" cy="3768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4182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4182" y="2174875"/>
            <a:ext cx="5387630" cy="3768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65198" y="457200"/>
            <a:ext cx="10996613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24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8" y="273049"/>
            <a:ext cx="444907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3300" y="273051"/>
            <a:ext cx="5946083" cy="56705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3668" y="1435101"/>
            <a:ext cx="4449077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55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2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Bri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0413" y="0"/>
            <a:ext cx="1142841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2" name="Picture 11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414" y="0"/>
            <a:ext cx="11426824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258" y="2935345"/>
            <a:ext cx="9395354" cy="1470025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6257" y="4419600"/>
            <a:ext cx="9395354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 b="1" kern="0" cap="all" spc="600">
                <a:solidFill>
                  <a:schemeClr val="bg1"/>
                </a:solidFill>
                <a:latin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857" y="533399"/>
            <a:ext cx="3006356" cy="1981201"/>
          </a:xfrm>
          <a:prstGeom prst="rect">
            <a:avLst/>
          </a:prstGeom>
        </p:spPr>
      </p:pic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86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23612" y="6126164"/>
            <a:ext cx="1065213" cy="7318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23612" y="6126164"/>
            <a:ext cx="1065213" cy="7318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123612" y="6126164"/>
            <a:ext cx="1065213" cy="7318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51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84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61867" y="0"/>
            <a:ext cx="402695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61867" y="0"/>
            <a:ext cx="402695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161867" y="0"/>
            <a:ext cx="402695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1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" y="0"/>
            <a:ext cx="12188824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14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88825" cy="68579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09" y="6172200"/>
            <a:ext cx="809403" cy="533400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2188824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88825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09" y="6172200"/>
            <a:ext cx="809403" cy="5334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0"/>
            <a:ext cx="12188824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vignette.png"/>
          <p:cNvPicPr>
            <a:picLocks/>
          </p:cNvPicPr>
          <p:nvPr userDrawn="1"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88825" cy="68579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09" y="6172200"/>
            <a:ext cx="80940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23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Bri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" y="0"/>
            <a:ext cx="12188824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14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88825" cy="6857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09" y="6172200"/>
            <a:ext cx="809403" cy="5334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12188824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88825" cy="68579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09" y="6172200"/>
            <a:ext cx="809403" cy="5334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" y="0"/>
            <a:ext cx="12188824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vignette.png"/>
          <p:cNvPicPr>
            <a:picLocks/>
          </p:cNvPicPr>
          <p:nvPr userDrawn="1"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88825" cy="68579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09" y="6172200"/>
            <a:ext cx="80940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419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he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" y="0"/>
            <a:ext cx="12188824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14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88825" cy="68579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09" y="6172200"/>
            <a:ext cx="809403" cy="533400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2188824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88825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09" y="6172200"/>
            <a:ext cx="809403" cy="5334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0"/>
            <a:ext cx="12188824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vignette.png"/>
          <p:cNvPicPr>
            <a:picLocks/>
          </p:cNvPicPr>
          <p:nvPr userDrawn="1"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88825" cy="68579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09" y="6172200"/>
            <a:ext cx="80940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6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" y="0"/>
            <a:ext cx="12188824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14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88825" cy="68579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09" y="6172200"/>
            <a:ext cx="809403" cy="533400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2188824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88825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09" y="6172200"/>
            <a:ext cx="809403" cy="5334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0"/>
            <a:ext cx="12188824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vignette.png"/>
          <p:cNvPicPr>
            <a:picLocks/>
          </p:cNvPicPr>
          <p:nvPr userDrawn="1"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88825" cy="68579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09" y="6172200"/>
            <a:ext cx="80940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83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0"/>
            <a:ext cx="1218882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09" y="6172200"/>
            <a:ext cx="809403" cy="533400"/>
          </a:xfrm>
          <a:prstGeom prst="rect">
            <a:avLst/>
          </a:prstGeom>
        </p:spPr>
      </p:pic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1218882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09" y="6172200"/>
            <a:ext cx="809403" cy="5334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0"/>
            <a:ext cx="1218882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09" y="6172200"/>
            <a:ext cx="80940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938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hite)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11236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974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Orange)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V="1">
            <a:off x="0" y="-1"/>
            <a:ext cx="12188823" cy="6858000"/>
          </a:xfrm>
          <a:prstGeom prst="rect">
            <a:avLst/>
          </a:prstGeom>
          <a:solidFill>
            <a:schemeClr val="accent2"/>
          </a:solidFill>
        </p:spPr>
        <p:txBody>
          <a:bodyPr wrap="square" tIns="137160" bIns="137160" anchor="ctr">
            <a:noAutofit/>
          </a:bodyPr>
          <a:lstStyle>
            <a:defPPr>
              <a:defRPr lang="en-US"/>
            </a:defPPr>
            <a:lvl1pPr lvl="0" algn="ctr">
              <a:lnSpc>
                <a:spcPct val="80000"/>
              </a:lnSpc>
              <a:defRPr sz="3200" b="1" i="0" spc="600">
                <a:solidFill>
                  <a:schemeClr val="bg1"/>
                </a:solidFill>
                <a:cs typeface="Georgia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1" y="1"/>
            <a:ext cx="12188825" cy="6857999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V="1">
            <a:off x="0" y="-1"/>
            <a:ext cx="12188823" cy="6858000"/>
          </a:xfrm>
          <a:prstGeom prst="rect">
            <a:avLst/>
          </a:prstGeom>
          <a:solidFill>
            <a:schemeClr val="accent2"/>
          </a:solidFill>
        </p:spPr>
        <p:txBody>
          <a:bodyPr wrap="square" tIns="137160" bIns="137160" anchor="ctr">
            <a:noAutofit/>
          </a:bodyPr>
          <a:lstStyle>
            <a:defPPr>
              <a:defRPr lang="en-US"/>
            </a:defPPr>
            <a:lvl1pPr lvl="0" algn="ctr">
              <a:lnSpc>
                <a:spcPct val="80000"/>
              </a:lnSpc>
              <a:defRPr sz="3200" b="1" i="0" spc="600">
                <a:solidFill>
                  <a:schemeClr val="bg1"/>
                </a:solidFill>
                <a:cs typeface="Georgia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13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1" y="1"/>
            <a:ext cx="12188825" cy="685799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 flipV="1">
            <a:off x="0" y="-1"/>
            <a:ext cx="12188823" cy="6858000"/>
          </a:xfrm>
          <a:prstGeom prst="rect">
            <a:avLst/>
          </a:prstGeom>
          <a:solidFill>
            <a:schemeClr val="accent2"/>
          </a:solidFill>
        </p:spPr>
        <p:txBody>
          <a:bodyPr wrap="square" tIns="137160" bIns="137160" anchor="ctr">
            <a:noAutofit/>
          </a:bodyPr>
          <a:lstStyle>
            <a:defPPr>
              <a:defRPr lang="en-US"/>
            </a:defPPr>
            <a:lvl1pPr lvl="0" algn="ctr">
              <a:lnSpc>
                <a:spcPct val="80000"/>
              </a:lnSpc>
              <a:defRPr sz="3200" b="1" i="0" spc="600">
                <a:solidFill>
                  <a:schemeClr val="bg1"/>
                </a:solidFill>
                <a:cs typeface="Georgia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7" name="Picture 16" descr="vignette.png"/>
          <p:cNvPicPr>
            <a:picLocks/>
          </p:cNvPicPr>
          <p:nvPr userDrawn="1"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1" y="1"/>
            <a:ext cx="1218882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4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Whe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0413" y="0"/>
            <a:ext cx="11428412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2" name="Picture 11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413" y="0"/>
            <a:ext cx="11428413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258" y="2935345"/>
            <a:ext cx="9395354" cy="1470025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6257" y="4419600"/>
            <a:ext cx="9395354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 b="1" kern="0" cap="all" spc="600">
                <a:solidFill>
                  <a:schemeClr val="bg1"/>
                </a:solidFill>
                <a:latin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857" y="533399"/>
            <a:ext cx="3006356" cy="1981201"/>
          </a:xfrm>
          <a:prstGeom prst="rect">
            <a:avLst/>
          </a:prstGeom>
        </p:spPr>
      </p:pic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045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Brick)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V="1">
            <a:off x="0" y="-1"/>
            <a:ext cx="12188823" cy="6858000"/>
          </a:xfrm>
          <a:prstGeom prst="rect">
            <a:avLst/>
          </a:prstGeom>
          <a:solidFill>
            <a:schemeClr val="accent1"/>
          </a:solidFill>
        </p:spPr>
        <p:txBody>
          <a:bodyPr wrap="square" tIns="137160" bIns="137160" anchor="ctr">
            <a:noAutofit/>
          </a:bodyPr>
          <a:lstStyle>
            <a:defPPr>
              <a:defRPr lang="en-US"/>
            </a:defPPr>
            <a:lvl1pPr lvl="0" algn="ctr">
              <a:lnSpc>
                <a:spcPct val="80000"/>
              </a:lnSpc>
              <a:defRPr sz="3200" b="1" i="0" spc="600">
                <a:solidFill>
                  <a:schemeClr val="bg1"/>
                </a:solidFill>
                <a:cs typeface="Georgia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88825" cy="6857999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V="1">
            <a:off x="0" y="-1"/>
            <a:ext cx="12188823" cy="6858000"/>
          </a:xfrm>
          <a:prstGeom prst="rect">
            <a:avLst/>
          </a:prstGeom>
          <a:solidFill>
            <a:schemeClr val="accent1"/>
          </a:solidFill>
        </p:spPr>
        <p:txBody>
          <a:bodyPr wrap="square" tIns="137160" bIns="137160" anchor="ctr">
            <a:noAutofit/>
          </a:bodyPr>
          <a:lstStyle>
            <a:defPPr>
              <a:defRPr lang="en-US"/>
            </a:defPPr>
            <a:lvl1pPr lvl="0" algn="ctr">
              <a:lnSpc>
                <a:spcPct val="80000"/>
              </a:lnSpc>
              <a:defRPr sz="3200" b="1" i="0" spc="600">
                <a:solidFill>
                  <a:schemeClr val="bg1"/>
                </a:solidFill>
                <a:cs typeface="Georgia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13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88825" cy="685799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 flipV="1">
            <a:off x="0" y="-1"/>
            <a:ext cx="12188823" cy="6858000"/>
          </a:xfrm>
          <a:prstGeom prst="rect">
            <a:avLst/>
          </a:prstGeom>
          <a:solidFill>
            <a:schemeClr val="accent1"/>
          </a:solidFill>
        </p:spPr>
        <p:txBody>
          <a:bodyPr wrap="square" tIns="137160" bIns="137160" anchor="ctr">
            <a:noAutofit/>
          </a:bodyPr>
          <a:lstStyle>
            <a:defPPr>
              <a:defRPr lang="en-US"/>
            </a:defPPr>
            <a:lvl1pPr lvl="0" algn="ctr">
              <a:lnSpc>
                <a:spcPct val="80000"/>
              </a:lnSpc>
              <a:defRPr sz="3200" b="1" i="0" spc="600">
                <a:solidFill>
                  <a:schemeClr val="bg1"/>
                </a:solidFill>
                <a:cs typeface="Georgia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7" name="Picture 16" descr="vignette.png"/>
          <p:cNvPicPr>
            <a:picLocks/>
          </p:cNvPicPr>
          <p:nvPr userDrawn="1"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8882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765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heat)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V="1">
            <a:off x="0" y="-1"/>
            <a:ext cx="12188823" cy="6858000"/>
          </a:xfrm>
          <a:prstGeom prst="rect">
            <a:avLst/>
          </a:prstGeom>
          <a:solidFill>
            <a:schemeClr val="accent3"/>
          </a:solidFill>
        </p:spPr>
        <p:txBody>
          <a:bodyPr wrap="square" tIns="137160" bIns="137160" anchor="ctr">
            <a:noAutofit/>
          </a:bodyPr>
          <a:lstStyle>
            <a:defPPr>
              <a:defRPr lang="en-US"/>
            </a:defPPr>
            <a:lvl1pPr lvl="0" algn="ctr">
              <a:lnSpc>
                <a:spcPct val="80000"/>
              </a:lnSpc>
              <a:defRPr sz="3200" b="1" i="0" spc="600">
                <a:solidFill>
                  <a:schemeClr val="bg1"/>
                </a:solidFill>
                <a:cs typeface="Georgia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-2"/>
            <a:ext cx="12188825" cy="6857999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V="1">
            <a:off x="0" y="-1"/>
            <a:ext cx="12188823" cy="6858000"/>
          </a:xfrm>
          <a:prstGeom prst="rect">
            <a:avLst/>
          </a:prstGeom>
          <a:solidFill>
            <a:schemeClr val="accent3"/>
          </a:solidFill>
        </p:spPr>
        <p:txBody>
          <a:bodyPr wrap="square" tIns="137160" bIns="137160" anchor="ctr">
            <a:noAutofit/>
          </a:bodyPr>
          <a:lstStyle>
            <a:defPPr>
              <a:defRPr lang="en-US"/>
            </a:defPPr>
            <a:lvl1pPr lvl="0" algn="ctr">
              <a:lnSpc>
                <a:spcPct val="80000"/>
              </a:lnSpc>
              <a:defRPr sz="3200" b="1" i="0" spc="600">
                <a:solidFill>
                  <a:schemeClr val="bg1"/>
                </a:solidFill>
                <a:cs typeface="Georgia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13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-2"/>
            <a:ext cx="12188825" cy="685799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 flipV="1">
            <a:off x="0" y="-1"/>
            <a:ext cx="12188823" cy="6858000"/>
          </a:xfrm>
          <a:prstGeom prst="rect">
            <a:avLst/>
          </a:prstGeom>
          <a:solidFill>
            <a:schemeClr val="accent3"/>
          </a:solidFill>
        </p:spPr>
        <p:txBody>
          <a:bodyPr wrap="square" tIns="137160" bIns="137160" anchor="ctr">
            <a:noAutofit/>
          </a:bodyPr>
          <a:lstStyle>
            <a:defPPr>
              <a:defRPr lang="en-US"/>
            </a:defPPr>
            <a:lvl1pPr lvl="0" algn="ctr">
              <a:lnSpc>
                <a:spcPct val="80000"/>
              </a:lnSpc>
              <a:defRPr sz="3200" b="1" i="0" spc="600">
                <a:solidFill>
                  <a:schemeClr val="bg1"/>
                </a:solidFill>
                <a:cs typeface="Georgia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7" name="Picture 16" descr="vignette.png"/>
          <p:cNvPicPr>
            <a:picLocks/>
          </p:cNvPicPr>
          <p:nvPr userDrawn="1"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-2"/>
            <a:ext cx="1218882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135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Grey)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/>
          <p:nvPr/>
        </p:nvSpPr>
        <p:spPr>
          <a:xfrm flipH="1">
            <a:off x="0" y="-10166"/>
            <a:ext cx="12188824" cy="686816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rgbClr val="3D4242"/>
              </a:solidFill>
            </a:endParaRPr>
          </a:p>
        </p:txBody>
      </p:sp>
      <p:pic>
        <p:nvPicPr>
          <p:cNvPr id="7" name="Picture 6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88825" cy="685799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2"/>
          <p:cNvSpPr/>
          <p:nvPr/>
        </p:nvSpPr>
        <p:spPr>
          <a:xfrm flipH="1">
            <a:off x="0" y="-10166"/>
            <a:ext cx="12188824" cy="686816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rgbClr val="3D4242"/>
              </a:solidFill>
            </a:endParaRPr>
          </a:p>
        </p:txBody>
      </p:sp>
      <p:pic>
        <p:nvPicPr>
          <p:cNvPr id="8" name="Picture 7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88825" cy="685799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Rectangle 2"/>
          <p:cNvSpPr/>
          <p:nvPr userDrawn="1"/>
        </p:nvSpPr>
        <p:spPr>
          <a:xfrm flipH="1">
            <a:off x="0" y="-10166"/>
            <a:ext cx="12188824" cy="686816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lIns="0" tIns="0" rIns="0" bIns="0"/>
          <a:lstStyle/>
          <a:p>
            <a:pPr lvl="0"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13" name="Picture 12" descr="vignette.png"/>
          <p:cNvPicPr>
            <a:picLocks/>
          </p:cNvPicPr>
          <p:nvPr userDrawn="1"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88825" cy="685799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454337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Black)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/>
          <p:nvPr/>
        </p:nvSpPr>
        <p:spPr>
          <a:xfrm flipH="1">
            <a:off x="0" y="-10166"/>
            <a:ext cx="12188824" cy="686816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rgbClr val="3D4242"/>
              </a:solidFill>
            </a:endParaRPr>
          </a:p>
        </p:txBody>
      </p:sp>
      <p:pic>
        <p:nvPicPr>
          <p:cNvPr id="7" name="Picture 6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88825" cy="6857999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2"/>
          <p:cNvSpPr/>
          <p:nvPr/>
        </p:nvSpPr>
        <p:spPr>
          <a:xfrm flipH="1">
            <a:off x="0" y="-10166"/>
            <a:ext cx="12188824" cy="686816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rgbClr val="3D4242"/>
              </a:solidFill>
            </a:endParaRPr>
          </a:p>
        </p:txBody>
      </p:sp>
      <p:pic>
        <p:nvPicPr>
          <p:cNvPr id="8" name="Picture 7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88825" cy="6857999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12" name="Rectangle 2"/>
          <p:cNvSpPr/>
          <p:nvPr userDrawn="1"/>
        </p:nvSpPr>
        <p:spPr>
          <a:xfrm flipH="1">
            <a:off x="0" y="-10166"/>
            <a:ext cx="12188824" cy="686816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lIns="0" tIns="0" rIns="0" bIns="0"/>
          <a:lstStyle/>
          <a:p>
            <a:pPr lvl="0"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13" name="Picture 12" descr="vignette.png"/>
          <p:cNvPicPr>
            <a:picLocks/>
          </p:cNvPicPr>
          <p:nvPr userDrawn="1"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88825" cy="6857999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439019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hite) No Images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V="1">
            <a:off x="0" y="-1"/>
            <a:ext cx="12188823" cy="6858000"/>
          </a:xfrm>
          <a:prstGeom prst="rect">
            <a:avLst/>
          </a:prstGeom>
          <a:solidFill>
            <a:schemeClr val="accent3"/>
          </a:solidFill>
        </p:spPr>
        <p:txBody>
          <a:bodyPr wrap="square" tIns="137160" bIns="137160" anchor="ctr">
            <a:noAutofit/>
          </a:bodyPr>
          <a:lstStyle>
            <a:defPPr>
              <a:defRPr lang="en-US"/>
            </a:defPPr>
            <a:lvl1pPr lvl="0" algn="ctr">
              <a:lnSpc>
                <a:spcPct val="80000"/>
              </a:lnSpc>
              <a:defRPr sz="3200" b="1" i="0" spc="600">
                <a:solidFill>
                  <a:schemeClr val="bg1"/>
                </a:solidFill>
                <a:cs typeface="Georgia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-2"/>
            <a:ext cx="12188825" cy="6857999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V="1">
            <a:off x="0" y="-1"/>
            <a:ext cx="12188823" cy="6858000"/>
          </a:xfrm>
          <a:prstGeom prst="rect">
            <a:avLst/>
          </a:prstGeom>
          <a:solidFill>
            <a:schemeClr val="accent3"/>
          </a:solidFill>
        </p:spPr>
        <p:txBody>
          <a:bodyPr wrap="square" tIns="137160" bIns="137160" anchor="ctr">
            <a:noAutofit/>
          </a:bodyPr>
          <a:lstStyle>
            <a:defPPr>
              <a:defRPr lang="en-US"/>
            </a:defPPr>
            <a:lvl1pPr lvl="0" algn="ctr">
              <a:lnSpc>
                <a:spcPct val="80000"/>
              </a:lnSpc>
              <a:defRPr sz="3200" b="1" i="0" spc="600">
                <a:solidFill>
                  <a:schemeClr val="bg1"/>
                </a:solidFill>
                <a:cs typeface="Georgia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13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-2"/>
            <a:ext cx="12188825" cy="685799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0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0413" y="0"/>
            <a:ext cx="1142841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2" name="Picture 11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413" y="0"/>
            <a:ext cx="11428413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258" y="2935345"/>
            <a:ext cx="9395354" cy="1470025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6257" y="4419600"/>
            <a:ext cx="9395354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 b="1" kern="0" cap="all" spc="600">
                <a:solidFill>
                  <a:schemeClr val="bg1"/>
                </a:solidFill>
                <a:latin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857" y="533399"/>
            <a:ext cx="3006356" cy="1981201"/>
          </a:xfrm>
          <a:prstGeom prst="rect">
            <a:avLst/>
          </a:prstGeom>
        </p:spPr>
      </p:pic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0412" y="0"/>
            <a:ext cx="11428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258" y="2935345"/>
            <a:ext cx="9395354" cy="1470025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6257" y="4419600"/>
            <a:ext cx="9395354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 b="1" kern="0" cap="all" spc="6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856" y="533400"/>
            <a:ext cx="3006356" cy="1981200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0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1600201"/>
            <a:ext cx="10996612" cy="43433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2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60413" y="0"/>
            <a:ext cx="11428412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13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414" y="1"/>
            <a:ext cx="11428412" cy="6857999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56896" y="3089610"/>
            <a:ext cx="9275032" cy="67878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800" b="1" i="1" kern="0" cap="none" spc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456896" y="3891424"/>
            <a:ext cx="9275032" cy="37055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 i="0" cap="all" spc="600">
                <a:solidFill>
                  <a:srgbClr val="FFFFFF"/>
                </a:solidFill>
                <a:latin typeface="Calibri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09" y="6172200"/>
            <a:ext cx="809403" cy="533400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6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Bri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760413" y="0"/>
            <a:ext cx="1142841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3" name="Picture 12" descr="vignette.png"/>
          <p:cNvPicPr>
            <a:picLocks/>
          </p:cNvPicPr>
          <p:nvPr userDrawn="1"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413" y="0"/>
            <a:ext cx="11428411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96" y="3089610"/>
            <a:ext cx="9275032" cy="67878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800" b="1" i="1" kern="0" cap="none" spc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96" y="3891424"/>
            <a:ext cx="9275032" cy="37055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 i="0" cap="all" spc="600">
                <a:solidFill>
                  <a:srgbClr val="FFFFFF"/>
                </a:solidFill>
                <a:latin typeface="Calibri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09" y="6172200"/>
            <a:ext cx="809403" cy="533400"/>
          </a:xfrm>
          <a:prstGeom prst="rect">
            <a:avLst/>
          </a:prstGeom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6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(Whe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60412" y="0"/>
            <a:ext cx="11428412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13" descr="vignette.png"/>
          <p:cNvPicPr>
            <a:picLocks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412" y="1"/>
            <a:ext cx="11428414" cy="6857999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56896" y="3089610"/>
            <a:ext cx="9275032" cy="67878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800" b="1" i="1" kern="0" cap="none" spc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456896" y="3891424"/>
            <a:ext cx="9275032" cy="37055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 i="0" cap="all" spc="600">
                <a:solidFill>
                  <a:srgbClr val="FFFFFF"/>
                </a:solidFill>
                <a:latin typeface="Calibri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71108"/>
            <a:ext cx="4449077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6833" y="6271108"/>
            <a:ext cx="19551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09" y="6172200"/>
            <a:ext cx="80940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5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5198" y="457200"/>
            <a:ext cx="10996613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199" y="1600201"/>
            <a:ext cx="10996613" cy="434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3668" y="6271108"/>
            <a:ext cx="4449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300" y="6271108"/>
            <a:ext cx="19551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lnSpc>
                <a:spcPct val="9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920E5-D0AF-5B4D-AF6B-5B34885FEC3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09" y="6172200"/>
            <a:ext cx="80940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0" r:id="rId2"/>
    <p:sldLayoutId id="2147483972" r:id="rId3"/>
    <p:sldLayoutId id="2147483969" r:id="rId4"/>
    <p:sldLayoutId id="2147483968" r:id="rId5"/>
    <p:sldLayoutId id="2147483973" r:id="rId6"/>
    <p:sldLayoutId id="2147483978" r:id="rId7"/>
    <p:sldLayoutId id="2147483977" r:id="rId8"/>
    <p:sldLayoutId id="2147483979" r:id="rId9"/>
    <p:sldLayoutId id="2147483976" r:id="rId10"/>
    <p:sldLayoutId id="2147483975" r:id="rId11"/>
    <p:sldLayoutId id="2147483974" r:id="rId12"/>
    <p:sldLayoutId id="2147483980" r:id="rId13"/>
    <p:sldLayoutId id="2147484009" r:id="rId14"/>
    <p:sldLayoutId id="2147483981" r:id="rId15"/>
    <p:sldLayoutId id="2147483982" r:id="rId16"/>
    <p:sldLayoutId id="2147483989" r:id="rId17"/>
    <p:sldLayoutId id="2147483990" r:id="rId18"/>
    <p:sldLayoutId id="2147483983" r:id="rId19"/>
    <p:sldLayoutId id="2147483984" r:id="rId20"/>
    <p:sldLayoutId id="2147483987" r:id="rId21"/>
    <p:sldLayoutId id="2147483986" r:id="rId22"/>
    <p:sldLayoutId id="2147483994" r:id="rId23"/>
    <p:sldLayoutId id="2147483993" r:id="rId24"/>
    <p:sldLayoutId id="2147483995" r:id="rId25"/>
    <p:sldLayoutId id="2147483992" r:id="rId26"/>
    <p:sldLayoutId id="2147483991" r:id="rId27"/>
    <p:sldLayoutId id="2147484007" r:id="rId28"/>
    <p:sldLayoutId id="2147483999" r:id="rId29"/>
    <p:sldLayoutId id="2147483998" r:id="rId30"/>
    <p:sldLayoutId id="2147484000" r:id="rId31"/>
    <p:sldLayoutId id="2147483997" r:id="rId32"/>
    <p:sldLayoutId id="2147483996" r:id="rId33"/>
    <p:sldLayoutId id="2147484010" r:id="rId34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1" kern="1200" cap="all" spc="300">
          <a:solidFill>
            <a:schemeClr val="tx2"/>
          </a:solidFill>
          <a:latin typeface="+mn-lt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Georgia"/>
          <a:ea typeface="+mn-ea"/>
          <a:cs typeface="Georg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2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2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2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png"/><Relationship Id="rId4" Type="http://schemas.openxmlformats.org/officeDocument/2006/relationships/hyperlink" Target="http://denm2008mesadm:94/#/ProcessingMassBalan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Leprino Integration Tool [LIT]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Guide – Processing Mass Balance </a:t>
            </a:r>
          </a:p>
          <a:p>
            <a:r>
              <a:rPr lang="en-US" dirty="0"/>
              <a:t>[reports]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09/14/2017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1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33148" t="7900" r="50760" b="41417"/>
          <a:stretch/>
        </p:blipFill>
        <p:spPr>
          <a:xfrm>
            <a:off x="989012" y="2667000"/>
            <a:ext cx="4629453" cy="27340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9133"/>
          <a:stretch/>
        </p:blipFill>
        <p:spPr>
          <a:xfrm>
            <a:off x="1194008" y="5638800"/>
            <a:ext cx="4618144" cy="1051325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965198" y="457200"/>
            <a:ext cx="10996613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300">
                <a:solidFill>
                  <a:schemeClr val="tx2"/>
                </a:solidFill>
                <a:latin typeface="+mn-lt"/>
                <a:ea typeface="+mj-ea"/>
                <a:cs typeface="Georgia"/>
              </a:defRPr>
            </a:lvl1pPr>
          </a:lstStyle>
          <a:p>
            <a:pPr algn="ctr"/>
            <a:r>
              <a:rPr lang="en-US" dirty="0"/>
              <a:t>Leprino Integration Tool (LIT)</a:t>
            </a:r>
          </a:p>
          <a:p>
            <a:pPr algn="ctr"/>
            <a:r>
              <a:rPr lang="en-US" dirty="0"/>
              <a:t>WIS Reports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65198" y="457200"/>
            <a:ext cx="10996613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300">
                <a:solidFill>
                  <a:schemeClr val="tx2"/>
                </a:solidFill>
                <a:latin typeface="+mn-lt"/>
                <a:ea typeface="+mj-ea"/>
                <a:cs typeface="Georgia"/>
              </a:defRPr>
            </a:lvl1pPr>
          </a:lstStyle>
          <a:p>
            <a:endParaRPr lang="en-US" dirty="0"/>
          </a:p>
        </p:txBody>
      </p:sp>
      <p:sp>
        <p:nvSpPr>
          <p:cNvPr id="10" name="Heptagon 9"/>
          <p:cNvSpPr/>
          <p:nvPr/>
        </p:nvSpPr>
        <p:spPr>
          <a:xfrm flipH="1">
            <a:off x="9532046" y="3429000"/>
            <a:ext cx="349482" cy="220694"/>
          </a:xfrm>
          <a:prstGeom prst="hept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5212" y="1447800"/>
            <a:ext cx="9532806" cy="461665"/>
          </a:xfrm>
          <a:prstGeom prst="rect">
            <a:avLst/>
          </a:prstGeom>
          <a:solidFill>
            <a:schemeClr val="accent4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Processing Mass Balance Report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1443" y="2054770"/>
            <a:ext cx="849463" cy="276999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Navigation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839571" y="3474053"/>
            <a:ext cx="512641" cy="276999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Entry</a:t>
            </a:r>
          </a:p>
        </p:txBody>
      </p:sp>
      <p:sp>
        <p:nvSpPr>
          <p:cNvPr id="8" name="Flowchart: Sequential Access Storage 7"/>
          <p:cNvSpPr/>
          <p:nvPr/>
        </p:nvSpPr>
        <p:spPr>
          <a:xfrm flipH="1">
            <a:off x="2324029" y="2661447"/>
            <a:ext cx="2401867" cy="750458"/>
          </a:xfrm>
          <a:prstGeom prst="flowChartMagneticTape">
            <a:avLst/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Navigate to </a:t>
            </a:r>
            <a:r>
              <a:rPr lang="en-US" sz="800" b="1" dirty="0">
                <a:solidFill>
                  <a:srgbClr val="002060"/>
                </a:solidFill>
                <a:hlinkClick r:id="rId4"/>
              </a:rPr>
              <a:t>http://DENM2008MESADM:94/#/ProcessingMassBalance</a:t>
            </a:r>
            <a:endParaRPr lang="en-US" sz="800" b="1" dirty="0">
              <a:solidFill>
                <a:srgbClr val="002060"/>
              </a:solidFill>
            </a:endParaRPr>
          </a:p>
          <a:p>
            <a:pPr lvl="1" algn="ctr"/>
            <a:r>
              <a:rPr lang="en-US" sz="1000" dirty="0">
                <a:solidFill>
                  <a:schemeClr val="tx2"/>
                </a:solidFill>
              </a:rPr>
              <a:t>Select </a:t>
            </a:r>
            <a:r>
              <a:rPr lang="en-US" sz="1000" b="1" dirty="0">
                <a:solidFill>
                  <a:schemeClr val="tx2"/>
                </a:solidFill>
              </a:rPr>
              <a:t>Start Date </a:t>
            </a:r>
            <a:r>
              <a:rPr lang="en-US" sz="1000" dirty="0">
                <a:solidFill>
                  <a:schemeClr val="tx2"/>
                </a:solidFill>
              </a:rPr>
              <a:t>and </a:t>
            </a:r>
            <a:r>
              <a:rPr lang="en-US" sz="1000" b="1" dirty="0">
                <a:solidFill>
                  <a:schemeClr val="tx2"/>
                </a:solidFill>
              </a:rPr>
              <a:t>End Date</a:t>
            </a:r>
          </a:p>
        </p:txBody>
      </p:sp>
      <p:sp>
        <p:nvSpPr>
          <p:cNvPr id="41" name="Flowchart: Sequential Access Storage 40"/>
          <p:cNvSpPr/>
          <p:nvPr/>
        </p:nvSpPr>
        <p:spPr>
          <a:xfrm>
            <a:off x="1522412" y="5513540"/>
            <a:ext cx="1638777" cy="610201"/>
          </a:xfrm>
          <a:prstGeom prst="flowChartMagneticTape">
            <a:avLst/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Please wait for few minutes for results to appear</a:t>
            </a:r>
          </a:p>
        </p:txBody>
      </p:sp>
      <p:sp>
        <p:nvSpPr>
          <p:cNvPr id="46" name="Heptagon 45"/>
          <p:cNvSpPr/>
          <p:nvPr/>
        </p:nvSpPr>
        <p:spPr>
          <a:xfrm>
            <a:off x="3046412" y="5638800"/>
            <a:ext cx="294903" cy="243904"/>
          </a:xfrm>
          <a:prstGeom prst="hept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4749" y="5846742"/>
            <a:ext cx="661463" cy="276999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3867" y="2216185"/>
            <a:ext cx="35702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hlinkClick r:id="rId4"/>
              </a:rPr>
              <a:t>http://DENM2008MESADM:94/#/ProcessingMassBalance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893054" y="1939228"/>
            <a:ext cx="2832842" cy="307777"/>
          </a:xfrm>
          <a:prstGeom prst="rect">
            <a:avLst/>
          </a:prstGeom>
          <a:solidFill>
            <a:schemeClr val="accent4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Use Google Chrome for better result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509" y="3674564"/>
            <a:ext cx="3292681" cy="987375"/>
          </a:xfrm>
          <a:prstGeom prst="rect">
            <a:avLst/>
          </a:prstGeom>
        </p:spPr>
      </p:pic>
      <p:sp>
        <p:nvSpPr>
          <p:cNvPr id="12" name="Flowchart: Sequential Access Storage 11"/>
          <p:cNvSpPr/>
          <p:nvPr/>
        </p:nvSpPr>
        <p:spPr>
          <a:xfrm flipH="1">
            <a:off x="9773599" y="3484660"/>
            <a:ext cx="824419" cy="501788"/>
          </a:xfrm>
          <a:prstGeom prst="flowChartMagneticTape">
            <a:avLst/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Click Submit</a:t>
            </a:r>
          </a:p>
        </p:txBody>
      </p:sp>
      <p:sp>
        <p:nvSpPr>
          <p:cNvPr id="11" name="Heptagon 10"/>
          <p:cNvSpPr/>
          <p:nvPr/>
        </p:nvSpPr>
        <p:spPr>
          <a:xfrm>
            <a:off x="2741612" y="2543367"/>
            <a:ext cx="304800" cy="220694"/>
          </a:xfrm>
          <a:prstGeom prst="hept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9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13" y="5456882"/>
            <a:ext cx="4294999" cy="12126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94" y="914400"/>
            <a:ext cx="5632618" cy="3035097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965198" y="457200"/>
            <a:ext cx="10996613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300">
                <a:solidFill>
                  <a:schemeClr val="tx2"/>
                </a:solidFill>
                <a:latin typeface="+mn-lt"/>
                <a:ea typeface="+mj-ea"/>
                <a:cs typeface="Georgia"/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65198" y="457200"/>
            <a:ext cx="10996613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300">
                <a:solidFill>
                  <a:schemeClr val="tx2"/>
                </a:solidFill>
                <a:latin typeface="+mn-lt"/>
                <a:ea typeface="+mj-ea"/>
                <a:cs typeface="Georgia"/>
              </a:defRPr>
            </a:lvl1pPr>
          </a:lstStyle>
          <a:p>
            <a:endParaRPr lang="en-US" dirty="0"/>
          </a:p>
        </p:txBody>
      </p:sp>
      <p:sp>
        <p:nvSpPr>
          <p:cNvPr id="7" name="Flowchart: Sequential Access Storage 6"/>
          <p:cNvSpPr/>
          <p:nvPr/>
        </p:nvSpPr>
        <p:spPr>
          <a:xfrm flipH="1">
            <a:off x="5712950" y="1295400"/>
            <a:ext cx="1295862" cy="505063"/>
          </a:xfrm>
          <a:prstGeom prst="flowChartMagneticTape">
            <a:avLst/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Results will be displayed in a GRID</a:t>
            </a:r>
          </a:p>
        </p:txBody>
      </p:sp>
      <p:sp>
        <p:nvSpPr>
          <p:cNvPr id="6" name="Heptagon 5"/>
          <p:cNvSpPr/>
          <p:nvPr/>
        </p:nvSpPr>
        <p:spPr>
          <a:xfrm flipH="1">
            <a:off x="5666731" y="1608106"/>
            <a:ext cx="349482" cy="220694"/>
          </a:xfrm>
          <a:prstGeom prst="hept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4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020" y="4243387"/>
            <a:ext cx="6174458" cy="481013"/>
          </a:xfrm>
          <a:prstGeom prst="rect">
            <a:avLst/>
          </a:prstGeom>
        </p:spPr>
      </p:pic>
      <p:sp>
        <p:nvSpPr>
          <p:cNvPr id="9" name="Flowchart: Sequential Access Storage 8"/>
          <p:cNvSpPr/>
          <p:nvPr/>
        </p:nvSpPr>
        <p:spPr>
          <a:xfrm flipH="1">
            <a:off x="8456150" y="3890724"/>
            <a:ext cx="1295862" cy="619363"/>
          </a:xfrm>
          <a:prstGeom prst="flowChartMagneticTape">
            <a:avLst/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Click on this link to Download the Excel File</a:t>
            </a:r>
          </a:p>
        </p:txBody>
      </p:sp>
      <p:sp>
        <p:nvSpPr>
          <p:cNvPr id="10" name="Heptagon 9"/>
          <p:cNvSpPr/>
          <p:nvPr/>
        </p:nvSpPr>
        <p:spPr>
          <a:xfrm flipH="1">
            <a:off x="8230075" y="4022693"/>
            <a:ext cx="349482" cy="220694"/>
          </a:xfrm>
          <a:prstGeom prst="hept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91681" y="5105400"/>
            <a:ext cx="3135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\\lfc-nas\public\OpsAccounting</a:t>
            </a:r>
            <a:endParaRPr lang="en-US" dirty="0"/>
          </a:p>
        </p:txBody>
      </p:sp>
      <p:sp>
        <p:nvSpPr>
          <p:cNvPr id="14" name="Flowchart: Sequential Access Storage 13"/>
          <p:cNvSpPr/>
          <p:nvPr/>
        </p:nvSpPr>
        <p:spPr>
          <a:xfrm flipH="1">
            <a:off x="4493750" y="4945094"/>
            <a:ext cx="2438862" cy="474869"/>
          </a:xfrm>
          <a:prstGeom prst="flowChartMagneticTape">
            <a:avLst/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Excel File can also be found from this location</a:t>
            </a:r>
          </a:p>
        </p:txBody>
      </p:sp>
      <p:sp>
        <p:nvSpPr>
          <p:cNvPr id="15" name="Heptagon 14"/>
          <p:cNvSpPr/>
          <p:nvPr/>
        </p:nvSpPr>
        <p:spPr>
          <a:xfrm flipH="1">
            <a:off x="4267675" y="4932569"/>
            <a:ext cx="349482" cy="220694"/>
          </a:xfrm>
          <a:prstGeom prst="hept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50035103"/>
      </p:ext>
    </p:extLst>
  </p:cSld>
  <p:clrMapOvr>
    <a:masterClrMapping/>
  </p:clrMapOvr>
</p:sld>
</file>

<file path=ppt/theme/theme1.xml><?xml version="1.0" encoding="utf-8"?>
<a:theme xmlns:a="http://schemas.openxmlformats.org/drawingml/2006/main" name="LFC-Cheese-PPT-Theme">
  <a:themeElements>
    <a:clrScheme name="LFC">
      <a:dk1>
        <a:srgbClr val="3D4242"/>
      </a:dk1>
      <a:lt1>
        <a:sysClr val="window" lastClr="FFFFFF"/>
      </a:lt1>
      <a:dk2>
        <a:srgbClr val="000000"/>
      </a:dk2>
      <a:lt2>
        <a:srgbClr val="FFFFFF"/>
      </a:lt2>
      <a:accent1>
        <a:srgbClr val="C82D00"/>
      </a:accent1>
      <a:accent2>
        <a:srgbClr val="FF5D00"/>
      </a:accent2>
      <a:accent3>
        <a:srgbClr val="7C6755"/>
      </a:accent3>
      <a:accent4>
        <a:srgbClr val="FFFFFF"/>
      </a:accent4>
      <a:accent5>
        <a:srgbClr val="FFFFFF"/>
      </a:accent5>
      <a:accent6>
        <a:srgbClr val="FFFFFF"/>
      </a:accent6>
      <a:hlink>
        <a:srgbClr val="FF5D00"/>
      </a:hlink>
      <a:folHlink>
        <a:srgbClr val="C82D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>
              <a:lumMod val="40000"/>
              <a:lumOff val="6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LFC-Cheese-PPT-Theme</Template>
  <TotalTime>73050</TotalTime>
  <Words>109</Words>
  <Application>Microsoft Office PowerPoint</Application>
  <PresentationFormat>Custom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Georgia</vt:lpstr>
      <vt:lpstr>LFC-Cheese-PPT-Theme</vt:lpstr>
      <vt:lpstr>  Leprino Integration Tool [LIT]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Options</dc:title>
  <dc:creator>Tara Sheffield</dc:creator>
  <cp:lastModifiedBy>Iftekhar Hasan</cp:lastModifiedBy>
  <cp:revision>1529</cp:revision>
  <cp:lastPrinted>2017-03-03T15:38:56Z</cp:lastPrinted>
  <dcterms:created xsi:type="dcterms:W3CDTF">2015-07-25T18:56:42Z</dcterms:created>
  <dcterms:modified xsi:type="dcterms:W3CDTF">2017-09-14T20:46:33Z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101366258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D6.0.9</vt:lpwstr>
  </property>
</Properties>
</file>