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1271" r:id="rId3"/>
    <p:sldId id="1272" r:id="rId4"/>
    <p:sldId id="1274" r:id="rId5"/>
    <p:sldId id="1276" r:id="rId6"/>
    <p:sldId id="1275" r:id="rId7"/>
    <p:sldId id="1277" r:id="rId8"/>
    <p:sldId id="1278" r:id="rId9"/>
    <p:sldId id="1279" r:id="rId10"/>
    <p:sldId id="1281" r:id="rId11"/>
    <p:sldId id="1282" r:id="rId12"/>
    <p:sldId id="1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ftekhar Hasan" initials="IH" lastIdx="1" clrIdx="0">
    <p:extLst>
      <p:ext uri="{19B8F6BF-5375-455C-9EA6-DF929625EA0E}">
        <p15:presenceInfo xmlns:p15="http://schemas.microsoft.com/office/powerpoint/2012/main" userId="S::Ihasan@leprinofoods.com::7a97aaf0-d4b4-448e-be16-1013658cfc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17:25:33.627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17:25:33.627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106C1-A747-4425-B7F3-7905AD549C94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</dgm:pt>
    <dgm:pt modelId="{353DB1B2-C532-400E-8923-FA44AE0B8C14}">
      <dgm:prSet phldrT="[Text]" custT="1"/>
      <dgm:spPr/>
      <dgm:t>
        <a:bodyPr/>
        <a:lstStyle/>
        <a:p>
          <a:r>
            <a:rPr lang="en-US" sz="2000" dirty="0"/>
            <a:t>RECEIVING </a:t>
          </a:r>
          <a:r>
            <a:rPr lang="en-US" sz="1600" dirty="0"/>
            <a:t>(MILKREC)- TRUCK SCALE TO  RECEIVING BAY TO SILOS</a:t>
          </a:r>
        </a:p>
      </dgm:t>
    </dgm:pt>
    <dgm:pt modelId="{69186994-4143-4E55-B72A-4BCA4FF5C9D5}" type="parTrans" cxnId="{0FDD9C0F-7D5B-4653-88E0-83718AE311DF}">
      <dgm:prSet/>
      <dgm:spPr/>
      <dgm:t>
        <a:bodyPr/>
        <a:lstStyle/>
        <a:p>
          <a:endParaRPr lang="en-US" sz="3600"/>
        </a:p>
      </dgm:t>
    </dgm:pt>
    <dgm:pt modelId="{B3458744-D594-4D0F-A6CA-10406DB413C3}" type="sibTrans" cxnId="{0FDD9C0F-7D5B-4653-88E0-83718AE311DF}">
      <dgm:prSet custT="1"/>
      <dgm:spPr/>
      <dgm:t>
        <a:bodyPr/>
        <a:lstStyle/>
        <a:p>
          <a:endParaRPr lang="en-US" sz="1600"/>
        </a:p>
      </dgm:t>
    </dgm:pt>
    <dgm:pt modelId="{11A940A5-EAE0-4ACB-909B-EB2DF5578299}">
      <dgm:prSet phldrT="[Text]" custT="1"/>
      <dgm:spPr/>
      <dgm:t>
        <a:bodyPr/>
        <a:lstStyle/>
        <a:p>
          <a:r>
            <a:rPr lang="en-US" sz="1600" dirty="0"/>
            <a:t>HTST/</a:t>
          </a:r>
        </a:p>
        <a:p>
          <a:r>
            <a:rPr lang="en-US" sz="1600" dirty="0"/>
            <a:t>PASTURIZER TO SEPARATOR </a:t>
          </a:r>
        </a:p>
      </dgm:t>
    </dgm:pt>
    <dgm:pt modelId="{9EDD7365-EFB5-4D97-8970-362A2BB63F4A}" type="parTrans" cxnId="{C65D590B-3ED8-4B87-824D-28C5E2F81138}">
      <dgm:prSet/>
      <dgm:spPr/>
      <dgm:t>
        <a:bodyPr/>
        <a:lstStyle/>
        <a:p>
          <a:endParaRPr lang="en-US" sz="3600"/>
        </a:p>
      </dgm:t>
    </dgm:pt>
    <dgm:pt modelId="{22805A08-A8EF-49E1-8B68-152BCF6CBB11}" type="sibTrans" cxnId="{C65D590B-3ED8-4B87-824D-28C5E2F81138}">
      <dgm:prSet custT="1"/>
      <dgm:spPr/>
      <dgm:t>
        <a:bodyPr/>
        <a:lstStyle/>
        <a:p>
          <a:endParaRPr lang="en-US" sz="1600"/>
        </a:p>
      </dgm:t>
    </dgm:pt>
    <dgm:pt modelId="{79F839DB-56EC-4ED0-8B23-6721F58DA92F}">
      <dgm:prSet phldrT="[Text]" custT="1"/>
      <dgm:spPr/>
      <dgm:t>
        <a:bodyPr/>
        <a:lstStyle/>
        <a:p>
          <a:r>
            <a:rPr lang="en-US" sz="1300" b="1" dirty="0"/>
            <a:t>STANDARDIZER</a:t>
          </a:r>
        </a:p>
        <a:p>
          <a:r>
            <a:rPr lang="en-US" sz="1600" dirty="0"/>
            <a:t>- WHEY CREAM ADDED</a:t>
          </a:r>
        </a:p>
      </dgm:t>
    </dgm:pt>
    <dgm:pt modelId="{B626E3DA-2BD9-4867-8BCE-119159B9131C}" type="parTrans" cxnId="{335A4EDC-DD42-4BC3-8836-1EE7CDBA78C5}">
      <dgm:prSet/>
      <dgm:spPr/>
      <dgm:t>
        <a:bodyPr/>
        <a:lstStyle/>
        <a:p>
          <a:endParaRPr lang="en-US" sz="3600"/>
        </a:p>
      </dgm:t>
    </dgm:pt>
    <dgm:pt modelId="{E0D52ACD-67EA-429A-B25E-5FFF7FE2CF20}" type="sibTrans" cxnId="{335A4EDC-DD42-4BC3-8836-1EE7CDBA78C5}">
      <dgm:prSet custT="1"/>
      <dgm:spPr/>
      <dgm:t>
        <a:bodyPr/>
        <a:lstStyle/>
        <a:p>
          <a:endParaRPr lang="en-US" sz="1600"/>
        </a:p>
      </dgm:t>
    </dgm:pt>
    <dgm:pt modelId="{3BE64052-6201-4BA9-AD63-9CEDC1E06857}">
      <dgm:prSet phldrT="[Text]" custT="1"/>
      <dgm:spPr/>
      <dgm:t>
        <a:bodyPr/>
        <a:lstStyle/>
        <a:p>
          <a:r>
            <a:rPr lang="en-US" sz="3200" dirty="0"/>
            <a:t>VATS</a:t>
          </a:r>
        </a:p>
      </dgm:t>
    </dgm:pt>
    <dgm:pt modelId="{7C6FD2DC-8F64-4838-8345-C140E8A1117B}" type="parTrans" cxnId="{F28894A9-1645-4272-8DD9-89E472FFD6BB}">
      <dgm:prSet/>
      <dgm:spPr/>
      <dgm:t>
        <a:bodyPr/>
        <a:lstStyle/>
        <a:p>
          <a:endParaRPr lang="en-US" sz="3600"/>
        </a:p>
      </dgm:t>
    </dgm:pt>
    <dgm:pt modelId="{A3AF1E7E-08FC-4D39-B7E4-2F62F23CE60A}" type="sibTrans" cxnId="{F28894A9-1645-4272-8DD9-89E472FFD6BB}">
      <dgm:prSet custT="1"/>
      <dgm:spPr/>
      <dgm:t>
        <a:bodyPr/>
        <a:lstStyle/>
        <a:p>
          <a:endParaRPr lang="en-US" sz="1600"/>
        </a:p>
      </dgm:t>
    </dgm:pt>
    <dgm:pt modelId="{32A9E447-2002-4C49-A70A-7213EB3E489C}">
      <dgm:prSet phldrT="[Text]" custT="1"/>
      <dgm:spPr/>
      <dgm:t>
        <a:bodyPr/>
        <a:lstStyle/>
        <a:p>
          <a:r>
            <a:rPr lang="en-US" sz="1600" dirty="0"/>
            <a:t>DMC (Draining and Matting Conveyor)</a:t>
          </a:r>
        </a:p>
      </dgm:t>
    </dgm:pt>
    <dgm:pt modelId="{6E41A380-D347-4BFF-9C50-42E93C5066C5}" type="parTrans" cxnId="{54FFA619-B794-442D-8AC8-EA09F2C60432}">
      <dgm:prSet/>
      <dgm:spPr/>
      <dgm:t>
        <a:bodyPr/>
        <a:lstStyle/>
        <a:p>
          <a:endParaRPr lang="en-US" sz="3600"/>
        </a:p>
      </dgm:t>
    </dgm:pt>
    <dgm:pt modelId="{25C0F15F-F9F9-41CD-A5D5-8662474197C5}" type="sibTrans" cxnId="{54FFA619-B794-442D-8AC8-EA09F2C60432}">
      <dgm:prSet custT="1"/>
      <dgm:spPr/>
      <dgm:t>
        <a:bodyPr/>
        <a:lstStyle/>
        <a:p>
          <a:endParaRPr lang="en-US" sz="1600"/>
        </a:p>
      </dgm:t>
    </dgm:pt>
    <dgm:pt modelId="{2C47A6A5-1E6B-490B-A583-775D877DB7C8}">
      <dgm:prSet phldrT="[Text]" custT="1"/>
      <dgm:spPr/>
      <dgm:t>
        <a:bodyPr/>
        <a:lstStyle/>
        <a:p>
          <a:r>
            <a:rPr lang="en-US" sz="1600" dirty="0"/>
            <a:t>PRE-HEAT TANK</a:t>
          </a:r>
        </a:p>
      </dgm:t>
    </dgm:pt>
    <dgm:pt modelId="{17553F63-D5C5-4DE7-B26B-DBF8ACF659CD}" type="parTrans" cxnId="{1E1B4134-8B59-4552-ABDB-6B2F621255AD}">
      <dgm:prSet/>
      <dgm:spPr/>
      <dgm:t>
        <a:bodyPr/>
        <a:lstStyle/>
        <a:p>
          <a:endParaRPr lang="en-US" sz="3600"/>
        </a:p>
      </dgm:t>
    </dgm:pt>
    <dgm:pt modelId="{9E6ACD12-51D4-47D6-AE91-B256A82D8191}" type="sibTrans" cxnId="{1E1B4134-8B59-4552-ABDB-6B2F621255AD}">
      <dgm:prSet custT="1"/>
      <dgm:spPr/>
      <dgm:t>
        <a:bodyPr/>
        <a:lstStyle/>
        <a:p>
          <a:endParaRPr lang="en-US" sz="1600"/>
        </a:p>
      </dgm:t>
    </dgm:pt>
    <dgm:pt modelId="{C766E5C7-35F2-4B2E-9EBD-A58BA1C2C4C7}">
      <dgm:prSet phldrT="[Text]" custT="1"/>
      <dgm:spPr/>
      <dgm:t>
        <a:bodyPr/>
        <a:lstStyle/>
        <a:p>
          <a:r>
            <a:rPr lang="en-US" sz="2800" dirty="0"/>
            <a:t>MIXER </a:t>
          </a:r>
          <a:r>
            <a:rPr lang="en-US" sz="1600" dirty="0"/>
            <a:t>AREA: WET MIXER+DRY MIXER +EXTRUDER + BRINE BELT</a:t>
          </a:r>
        </a:p>
      </dgm:t>
    </dgm:pt>
    <dgm:pt modelId="{F4F8D69E-8A46-4101-AB96-24C8B60A0919}" type="parTrans" cxnId="{210D38A2-AE34-49D5-8575-8EA5222A8B22}">
      <dgm:prSet/>
      <dgm:spPr/>
      <dgm:t>
        <a:bodyPr/>
        <a:lstStyle/>
        <a:p>
          <a:endParaRPr lang="en-US" sz="3600"/>
        </a:p>
      </dgm:t>
    </dgm:pt>
    <dgm:pt modelId="{658C86B1-90FA-4404-959C-12E3DB3209C8}" type="sibTrans" cxnId="{210D38A2-AE34-49D5-8575-8EA5222A8B22}">
      <dgm:prSet custT="1"/>
      <dgm:spPr/>
      <dgm:t>
        <a:bodyPr/>
        <a:lstStyle/>
        <a:p>
          <a:endParaRPr lang="en-US" sz="1600"/>
        </a:p>
      </dgm:t>
    </dgm:pt>
    <dgm:pt modelId="{2132E780-8286-4078-ACC8-C2DF13E8BB64}">
      <dgm:prSet phldrT="[Text]" custT="1"/>
      <dgm:spPr/>
      <dgm:t>
        <a:bodyPr/>
        <a:lstStyle/>
        <a:p>
          <a:r>
            <a:rPr lang="en-US" sz="3600" dirty="0"/>
            <a:t>HSS</a:t>
          </a:r>
        </a:p>
      </dgm:t>
    </dgm:pt>
    <dgm:pt modelId="{51B9CB5B-9B88-4DB0-AC39-0202A4B5D9BC}" type="parTrans" cxnId="{DC426453-88CB-48F5-BD1B-E0516336BFAC}">
      <dgm:prSet/>
      <dgm:spPr/>
      <dgm:t>
        <a:bodyPr/>
        <a:lstStyle/>
        <a:p>
          <a:endParaRPr lang="en-US" sz="3600"/>
        </a:p>
      </dgm:t>
    </dgm:pt>
    <dgm:pt modelId="{D1981A6D-A862-4C75-B39C-D51E1578F9FC}" type="sibTrans" cxnId="{DC426453-88CB-48F5-BD1B-E0516336BFAC}">
      <dgm:prSet/>
      <dgm:spPr/>
      <dgm:t>
        <a:bodyPr/>
        <a:lstStyle/>
        <a:p>
          <a:endParaRPr lang="en-US" sz="3600"/>
        </a:p>
      </dgm:t>
    </dgm:pt>
    <dgm:pt modelId="{5C5C29F4-09E1-4EDE-867F-B336E366AB1E}" type="pres">
      <dgm:prSet presAssocID="{B08106C1-A747-4425-B7F3-7905AD549C94}" presName="Name0" presStyleCnt="0">
        <dgm:presLayoutVars>
          <dgm:dir/>
          <dgm:resizeHandles val="exact"/>
        </dgm:presLayoutVars>
      </dgm:prSet>
      <dgm:spPr/>
    </dgm:pt>
    <dgm:pt modelId="{36EE8CEC-96AE-4067-8A85-C154CA96B882}" type="pres">
      <dgm:prSet presAssocID="{353DB1B2-C532-400E-8923-FA44AE0B8C14}" presName="node" presStyleLbl="node1" presStyleIdx="0" presStyleCnt="8" custScaleX="2000000" custScaleY="159953" custLinFactNeighborY="-6025">
        <dgm:presLayoutVars>
          <dgm:bulletEnabled val="1"/>
        </dgm:presLayoutVars>
      </dgm:prSet>
      <dgm:spPr/>
    </dgm:pt>
    <dgm:pt modelId="{4460821A-7A1A-412A-ACD9-50C67BD22924}" type="pres">
      <dgm:prSet presAssocID="{B3458744-D594-4D0F-A6CA-10406DB413C3}" presName="sibTrans" presStyleLbl="sibTrans2D1" presStyleIdx="0" presStyleCnt="7"/>
      <dgm:spPr/>
    </dgm:pt>
    <dgm:pt modelId="{A0EC043D-6878-4AF7-B329-708C24A74D97}" type="pres">
      <dgm:prSet presAssocID="{B3458744-D594-4D0F-A6CA-10406DB413C3}" presName="connectorText" presStyleLbl="sibTrans2D1" presStyleIdx="0" presStyleCnt="7"/>
      <dgm:spPr/>
    </dgm:pt>
    <dgm:pt modelId="{4C2530B2-BFD4-455B-9453-B1B487EA1682}" type="pres">
      <dgm:prSet presAssocID="{11A940A5-EAE0-4ACB-909B-EB2DF5578299}" presName="node" presStyleLbl="node1" presStyleIdx="1" presStyleCnt="8" custScaleX="1798325" custScaleY="112669">
        <dgm:presLayoutVars>
          <dgm:bulletEnabled val="1"/>
        </dgm:presLayoutVars>
      </dgm:prSet>
      <dgm:spPr/>
    </dgm:pt>
    <dgm:pt modelId="{9CFB7C32-8322-4F6D-971D-AC290C9FBAA9}" type="pres">
      <dgm:prSet presAssocID="{22805A08-A8EF-49E1-8B68-152BCF6CBB11}" presName="sibTrans" presStyleLbl="sibTrans2D1" presStyleIdx="1" presStyleCnt="7"/>
      <dgm:spPr/>
    </dgm:pt>
    <dgm:pt modelId="{9B202212-F001-4E73-A8ED-41CCABF171A0}" type="pres">
      <dgm:prSet presAssocID="{22805A08-A8EF-49E1-8B68-152BCF6CBB11}" presName="connectorText" presStyleLbl="sibTrans2D1" presStyleIdx="1" presStyleCnt="7"/>
      <dgm:spPr/>
    </dgm:pt>
    <dgm:pt modelId="{6D8158D9-D72A-4B32-BC18-1FBA01224A08}" type="pres">
      <dgm:prSet presAssocID="{79F839DB-56EC-4ED0-8B23-6721F58DA92F}" presName="node" presStyleLbl="node1" presStyleIdx="2" presStyleCnt="8" custScaleX="1754368" custScaleY="92661" custLinFactNeighborY="3230">
        <dgm:presLayoutVars>
          <dgm:bulletEnabled val="1"/>
        </dgm:presLayoutVars>
      </dgm:prSet>
      <dgm:spPr/>
    </dgm:pt>
    <dgm:pt modelId="{7697ECF0-C381-47A1-9C4C-0C14E621C1C2}" type="pres">
      <dgm:prSet presAssocID="{E0D52ACD-67EA-429A-B25E-5FFF7FE2CF20}" presName="sibTrans" presStyleLbl="sibTrans2D1" presStyleIdx="2" presStyleCnt="7"/>
      <dgm:spPr/>
    </dgm:pt>
    <dgm:pt modelId="{5EEDBF13-13D6-4D8D-A5A8-94B3F5B1634A}" type="pres">
      <dgm:prSet presAssocID="{E0D52ACD-67EA-429A-B25E-5FFF7FE2CF20}" presName="connectorText" presStyleLbl="sibTrans2D1" presStyleIdx="2" presStyleCnt="7"/>
      <dgm:spPr/>
    </dgm:pt>
    <dgm:pt modelId="{7AD74899-7445-4D4D-A536-E780D1B23656}" type="pres">
      <dgm:prSet presAssocID="{3BE64052-6201-4BA9-AD63-9CEDC1E06857}" presName="node" presStyleLbl="node1" presStyleIdx="3" presStyleCnt="8" custScaleX="1691981" custScaleY="106076" custLinFactNeighborY="3728">
        <dgm:presLayoutVars>
          <dgm:bulletEnabled val="1"/>
        </dgm:presLayoutVars>
      </dgm:prSet>
      <dgm:spPr/>
    </dgm:pt>
    <dgm:pt modelId="{150629C9-37FE-4794-A2AF-ADFBFD58A675}" type="pres">
      <dgm:prSet presAssocID="{A3AF1E7E-08FC-4D39-B7E4-2F62F23CE60A}" presName="sibTrans" presStyleLbl="sibTrans2D1" presStyleIdx="3" presStyleCnt="7"/>
      <dgm:spPr/>
    </dgm:pt>
    <dgm:pt modelId="{CFB32680-66A4-4EA7-8E0C-992C14A340BD}" type="pres">
      <dgm:prSet presAssocID="{A3AF1E7E-08FC-4D39-B7E4-2F62F23CE60A}" presName="connectorText" presStyleLbl="sibTrans2D1" presStyleIdx="3" presStyleCnt="7"/>
      <dgm:spPr/>
    </dgm:pt>
    <dgm:pt modelId="{B5387868-84A9-4EE8-9DA8-CAE05D766A63}" type="pres">
      <dgm:prSet presAssocID="{32A9E447-2002-4C49-A70A-7213EB3E489C}" presName="node" presStyleLbl="node1" presStyleIdx="4" presStyleCnt="8" custScaleX="1814933" custScaleY="114154">
        <dgm:presLayoutVars>
          <dgm:bulletEnabled val="1"/>
        </dgm:presLayoutVars>
      </dgm:prSet>
      <dgm:spPr/>
    </dgm:pt>
    <dgm:pt modelId="{CB486468-BFB5-451A-8636-D8280D223413}" type="pres">
      <dgm:prSet presAssocID="{25C0F15F-F9F9-41CD-A5D5-8662474197C5}" presName="sibTrans" presStyleLbl="sibTrans2D1" presStyleIdx="4" presStyleCnt="7"/>
      <dgm:spPr/>
    </dgm:pt>
    <dgm:pt modelId="{8DEB3DF6-867B-426A-AAD5-7DA1761F4562}" type="pres">
      <dgm:prSet presAssocID="{25C0F15F-F9F9-41CD-A5D5-8662474197C5}" presName="connectorText" presStyleLbl="sibTrans2D1" presStyleIdx="4" presStyleCnt="7"/>
      <dgm:spPr/>
    </dgm:pt>
    <dgm:pt modelId="{443AE34B-984B-4241-864B-AB7E059CC73A}" type="pres">
      <dgm:prSet presAssocID="{2C47A6A5-1E6B-490B-A583-775D877DB7C8}" presName="node" presStyleLbl="node1" presStyleIdx="5" presStyleCnt="8" custScaleX="1814933" custScaleY="114154">
        <dgm:presLayoutVars>
          <dgm:bulletEnabled val="1"/>
        </dgm:presLayoutVars>
      </dgm:prSet>
      <dgm:spPr/>
    </dgm:pt>
    <dgm:pt modelId="{F6A0DB82-F914-4EF4-A61B-C98CFD1BFEBA}" type="pres">
      <dgm:prSet presAssocID="{9E6ACD12-51D4-47D6-AE91-B256A82D8191}" presName="sibTrans" presStyleLbl="sibTrans2D1" presStyleIdx="5" presStyleCnt="7"/>
      <dgm:spPr/>
    </dgm:pt>
    <dgm:pt modelId="{9655A768-7A41-492A-867F-9742091A57FC}" type="pres">
      <dgm:prSet presAssocID="{9E6ACD12-51D4-47D6-AE91-B256A82D8191}" presName="connectorText" presStyleLbl="sibTrans2D1" presStyleIdx="5" presStyleCnt="7"/>
      <dgm:spPr/>
    </dgm:pt>
    <dgm:pt modelId="{7E5A6606-E0C4-44B7-8609-AAAE6D4B01F4}" type="pres">
      <dgm:prSet presAssocID="{C766E5C7-35F2-4B2E-9EBD-A58BA1C2C4C7}" presName="node" presStyleLbl="node1" presStyleIdx="6" presStyleCnt="8" custScaleX="1814933" custScaleY="157764">
        <dgm:presLayoutVars>
          <dgm:bulletEnabled val="1"/>
        </dgm:presLayoutVars>
      </dgm:prSet>
      <dgm:spPr/>
    </dgm:pt>
    <dgm:pt modelId="{8F111D50-4C0B-4180-A813-E7E12089139E}" type="pres">
      <dgm:prSet presAssocID="{658C86B1-90FA-4404-959C-12E3DB3209C8}" presName="sibTrans" presStyleLbl="sibTrans2D1" presStyleIdx="6" presStyleCnt="7"/>
      <dgm:spPr/>
    </dgm:pt>
    <dgm:pt modelId="{FB67363A-D48C-4BAE-9F76-ED22C0AEB3A3}" type="pres">
      <dgm:prSet presAssocID="{658C86B1-90FA-4404-959C-12E3DB3209C8}" presName="connectorText" presStyleLbl="sibTrans2D1" presStyleIdx="6" presStyleCnt="7"/>
      <dgm:spPr/>
    </dgm:pt>
    <dgm:pt modelId="{005D6609-FF92-4BB3-9EAF-9EBFB2341CF2}" type="pres">
      <dgm:prSet presAssocID="{2132E780-8286-4078-ACC8-C2DF13E8BB64}" presName="node" presStyleLbl="node1" presStyleIdx="7" presStyleCnt="8" custScaleX="1814933" custScaleY="114154">
        <dgm:presLayoutVars>
          <dgm:bulletEnabled val="1"/>
        </dgm:presLayoutVars>
      </dgm:prSet>
      <dgm:spPr/>
    </dgm:pt>
  </dgm:ptLst>
  <dgm:cxnLst>
    <dgm:cxn modelId="{C65D590B-3ED8-4B87-824D-28C5E2F81138}" srcId="{B08106C1-A747-4425-B7F3-7905AD549C94}" destId="{11A940A5-EAE0-4ACB-909B-EB2DF5578299}" srcOrd="1" destOrd="0" parTransId="{9EDD7365-EFB5-4D97-8970-362A2BB63F4A}" sibTransId="{22805A08-A8EF-49E1-8B68-152BCF6CBB11}"/>
    <dgm:cxn modelId="{0FDD9C0F-7D5B-4653-88E0-83718AE311DF}" srcId="{B08106C1-A747-4425-B7F3-7905AD549C94}" destId="{353DB1B2-C532-400E-8923-FA44AE0B8C14}" srcOrd="0" destOrd="0" parTransId="{69186994-4143-4E55-B72A-4BCA4FF5C9D5}" sibTransId="{B3458744-D594-4D0F-A6CA-10406DB413C3}"/>
    <dgm:cxn modelId="{E3EE7410-9AA0-47E6-BC98-59C5AF1EC2B2}" type="presOf" srcId="{3BE64052-6201-4BA9-AD63-9CEDC1E06857}" destId="{7AD74899-7445-4D4D-A536-E780D1B23656}" srcOrd="0" destOrd="0" presId="urn:microsoft.com/office/officeart/2005/8/layout/process1"/>
    <dgm:cxn modelId="{1707EF13-3205-462F-A908-4306661BB935}" type="presOf" srcId="{79F839DB-56EC-4ED0-8B23-6721F58DA92F}" destId="{6D8158D9-D72A-4B32-BC18-1FBA01224A08}" srcOrd="0" destOrd="0" presId="urn:microsoft.com/office/officeart/2005/8/layout/process1"/>
    <dgm:cxn modelId="{54FFA619-B794-442D-8AC8-EA09F2C60432}" srcId="{B08106C1-A747-4425-B7F3-7905AD549C94}" destId="{32A9E447-2002-4C49-A70A-7213EB3E489C}" srcOrd="4" destOrd="0" parTransId="{6E41A380-D347-4BFF-9C50-42E93C5066C5}" sibTransId="{25C0F15F-F9F9-41CD-A5D5-8662474197C5}"/>
    <dgm:cxn modelId="{8E50E519-C70B-4EC9-A4A0-CC46608BFF70}" type="presOf" srcId="{22805A08-A8EF-49E1-8B68-152BCF6CBB11}" destId="{9CFB7C32-8322-4F6D-971D-AC290C9FBAA9}" srcOrd="0" destOrd="0" presId="urn:microsoft.com/office/officeart/2005/8/layout/process1"/>
    <dgm:cxn modelId="{17207C29-E6DF-45D4-93A3-6A7225E7D14F}" type="presOf" srcId="{658C86B1-90FA-4404-959C-12E3DB3209C8}" destId="{FB67363A-D48C-4BAE-9F76-ED22C0AEB3A3}" srcOrd="1" destOrd="0" presId="urn:microsoft.com/office/officeart/2005/8/layout/process1"/>
    <dgm:cxn modelId="{40AF7032-0144-439F-8D35-22CE30AB92E1}" type="presOf" srcId="{9E6ACD12-51D4-47D6-AE91-B256A82D8191}" destId="{9655A768-7A41-492A-867F-9742091A57FC}" srcOrd="1" destOrd="0" presId="urn:microsoft.com/office/officeart/2005/8/layout/process1"/>
    <dgm:cxn modelId="{1E1B4134-8B59-4552-ABDB-6B2F621255AD}" srcId="{B08106C1-A747-4425-B7F3-7905AD549C94}" destId="{2C47A6A5-1E6B-490B-A583-775D877DB7C8}" srcOrd="5" destOrd="0" parTransId="{17553F63-D5C5-4DE7-B26B-DBF8ACF659CD}" sibTransId="{9E6ACD12-51D4-47D6-AE91-B256A82D8191}"/>
    <dgm:cxn modelId="{BA44C75D-DE4F-4C6B-91E3-0C6D3204EA1B}" type="presOf" srcId="{A3AF1E7E-08FC-4D39-B7E4-2F62F23CE60A}" destId="{150629C9-37FE-4794-A2AF-ADFBFD58A675}" srcOrd="0" destOrd="0" presId="urn:microsoft.com/office/officeart/2005/8/layout/process1"/>
    <dgm:cxn modelId="{55F83862-1421-4C75-8015-899CE103BDFF}" type="presOf" srcId="{25C0F15F-F9F9-41CD-A5D5-8662474197C5}" destId="{8DEB3DF6-867B-426A-AAD5-7DA1761F4562}" srcOrd="1" destOrd="0" presId="urn:microsoft.com/office/officeart/2005/8/layout/process1"/>
    <dgm:cxn modelId="{B88BF968-0A0A-4B6B-93C6-FE354E8BA10F}" type="presOf" srcId="{658C86B1-90FA-4404-959C-12E3DB3209C8}" destId="{8F111D50-4C0B-4180-A813-E7E12089139E}" srcOrd="0" destOrd="0" presId="urn:microsoft.com/office/officeart/2005/8/layout/process1"/>
    <dgm:cxn modelId="{4A5A1069-88C0-4AB4-A5F9-E092AAAD171E}" type="presOf" srcId="{B08106C1-A747-4425-B7F3-7905AD549C94}" destId="{5C5C29F4-09E1-4EDE-867F-B336E366AB1E}" srcOrd="0" destOrd="0" presId="urn:microsoft.com/office/officeart/2005/8/layout/process1"/>
    <dgm:cxn modelId="{DC426453-88CB-48F5-BD1B-E0516336BFAC}" srcId="{B08106C1-A747-4425-B7F3-7905AD549C94}" destId="{2132E780-8286-4078-ACC8-C2DF13E8BB64}" srcOrd="7" destOrd="0" parTransId="{51B9CB5B-9B88-4DB0-AC39-0202A4B5D9BC}" sibTransId="{D1981A6D-A862-4C75-B39C-D51E1578F9FC}"/>
    <dgm:cxn modelId="{936E5475-E757-4AEE-863F-A3551767FB39}" type="presOf" srcId="{11A940A5-EAE0-4ACB-909B-EB2DF5578299}" destId="{4C2530B2-BFD4-455B-9453-B1B487EA1682}" srcOrd="0" destOrd="0" presId="urn:microsoft.com/office/officeart/2005/8/layout/process1"/>
    <dgm:cxn modelId="{E4A9137A-06B1-4F7F-8F28-1BA41EBD8833}" type="presOf" srcId="{A3AF1E7E-08FC-4D39-B7E4-2F62F23CE60A}" destId="{CFB32680-66A4-4EA7-8E0C-992C14A340BD}" srcOrd="1" destOrd="0" presId="urn:microsoft.com/office/officeart/2005/8/layout/process1"/>
    <dgm:cxn modelId="{8BB0A65A-44EC-4F99-BCC2-F3C4E63CFC60}" type="presOf" srcId="{E0D52ACD-67EA-429A-B25E-5FFF7FE2CF20}" destId="{5EEDBF13-13D6-4D8D-A5A8-94B3F5B1634A}" srcOrd="1" destOrd="0" presId="urn:microsoft.com/office/officeart/2005/8/layout/process1"/>
    <dgm:cxn modelId="{0C3A2C86-6BBA-4EB7-9300-DDD74945588C}" type="presOf" srcId="{C766E5C7-35F2-4B2E-9EBD-A58BA1C2C4C7}" destId="{7E5A6606-E0C4-44B7-8609-AAAE6D4B01F4}" srcOrd="0" destOrd="0" presId="urn:microsoft.com/office/officeart/2005/8/layout/process1"/>
    <dgm:cxn modelId="{EED8869B-6A4D-48B3-AEFC-78D52C322312}" type="presOf" srcId="{25C0F15F-F9F9-41CD-A5D5-8662474197C5}" destId="{CB486468-BFB5-451A-8636-D8280D223413}" srcOrd="0" destOrd="0" presId="urn:microsoft.com/office/officeart/2005/8/layout/process1"/>
    <dgm:cxn modelId="{A3E9A3A0-E5B8-4F69-959A-A5B0DAAB9FA2}" type="presOf" srcId="{9E6ACD12-51D4-47D6-AE91-B256A82D8191}" destId="{F6A0DB82-F914-4EF4-A61B-C98CFD1BFEBA}" srcOrd="0" destOrd="0" presId="urn:microsoft.com/office/officeart/2005/8/layout/process1"/>
    <dgm:cxn modelId="{210D38A2-AE34-49D5-8575-8EA5222A8B22}" srcId="{B08106C1-A747-4425-B7F3-7905AD549C94}" destId="{C766E5C7-35F2-4B2E-9EBD-A58BA1C2C4C7}" srcOrd="6" destOrd="0" parTransId="{F4F8D69E-8A46-4101-AB96-24C8B60A0919}" sibTransId="{658C86B1-90FA-4404-959C-12E3DB3209C8}"/>
    <dgm:cxn modelId="{0A1FA8A2-28BB-4227-A285-825843A96882}" type="presOf" srcId="{B3458744-D594-4D0F-A6CA-10406DB413C3}" destId="{4460821A-7A1A-412A-ACD9-50C67BD22924}" srcOrd="0" destOrd="0" presId="urn:microsoft.com/office/officeart/2005/8/layout/process1"/>
    <dgm:cxn modelId="{F28894A9-1645-4272-8DD9-89E472FFD6BB}" srcId="{B08106C1-A747-4425-B7F3-7905AD549C94}" destId="{3BE64052-6201-4BA9-AD63-9CEDC1E06857}" srcOrd="3" destOrd="0" parTransId="{7C6FD2DC-8F64-4838-8345-C140E8A1117B}" sibTransId="{A3AF1E7E-08FC-4D39-B7E4-2F62F23CE60A}"/>
    <dgm:cxn modelId="{1D86C8AB-947A-488A-A0B8-AAF81BB63F0C}" type="presOf" srcId="{E0D52ACD-67EA-429A-B25E-5FFF7FE2CF20}" destId="{7697ECF0-C381-47A1-9C4C-0C14E621C1C2}" srcOrd="0" destOrd="0" presId="urn:microsoft.com/office/officeart/2005/8/layout/process1"/>
    <dgm:cxn modelId="{3FAA1AAE-4286-440E-BBF9-E6204F3514F5}" type="presOf" srcId="{2C47A6A5-1E6B-490B-A583-775D877DB7C8}" destId="{443AE34B-984B-4241-864B-AB7E059CC73A}" srcOrd="0" destOrd="0" presId="urn:microsoft.com/office/officeart/2005/8/layout/process1"/>
    <dgm:cxn modelId="{AD672DD0-B2B4-4D04-976D-9092C5A3FCFE}" type="presOf" srcId="{B3458744-D594-4D0F-A6CA-10406DB413C3}" destId="{A0EC043D-6878-4AF7-B329-708C24A74D97}" srcOrd="1" destOrd="0" presId="urn:microsoft.com/office/officeart/2005/8/layout/process1"/>
    <dgm:cxn modelId="{17EF8BDA-E1B5-419C-83EA-DB573874E27A}" type="presOf" srcId="{2132E780-8286-4078-ACC8-C2DF13E8BB64}" destId="{005D6609-FF92-4BB3-9EAF-9EBFB2341CF2}" srcOrd="0" destOrd="0" presId="urn:microsoft.com/office/officeart/2005/8/layout/process1"/>
    <dgm:cxn modelId="{335A4EDC-DD42-4BC3-8836-1EE7CDBA78C5}" srcId="{B08106C1-A747-4425-B7F3-7905AD549C94}" destId="{79F839DB-56EC-4ED0-8B23-6721F58DA92F}" srcOrd="2" destOrd="0" parTransId="{B626E3DA-2BD9-4867-8BCE-119159B9131C}" sibTransId="{E0D52ACD-67EA-429A-B25E-5FFF7FE2CF20}"/>
    <dgm:cxn modelId="{967B97E1-3E0E-44EF-8EEC-5D121439A873}" type="presOf" srcId="{32A9E447-2002-4C49-A70A-7213EB3E489C}" destId="{B5387868-84A9-4EE8-9DA8-CAE05D766A63}" srcOrd="0" destOrd="0" presId="urn:microsoft.com/office/officeart/2005/8/layout/process1"/>
    <dgm:cxn modelId="{0E423AE9-6BBE-4DAB-AF87-526680EE9B49}" type="presOf" srcId="{22805A08-A8EF-49E1-8B68-152BCF6CBB11}" destId="{9B202212-F001-4E73-A8ED-41CCABF171A0}" srcOrd="1" destOrd="0" presId="urn:microsoft.com/office/officeart/2005/8/layout/process1"/>
    <dgm:cxn modelId="{91684EEA-3C45-4848-B4D6-5F9A60A7155F}" type="presOf" srcId="{353DB1B2-C532-400E-8923-FA44AE0B8C14}" destId="{36EE8CEC-96AE-4067-8A85-C154CA96B882}" srcOrd="0" destOrd="0" presId="urn:microsoft.com/office/officeart/2005/8/layout/process1"/>
    <dgm:cxn modelId="{CAB4E76F-ACF7-4CE3-8FC9-07D0E9AC15E2}" type="presParOf" srcId="{5C5C29F4-09E1-4EDE-867F-B336E366AB1E}" destId="{36EE8CEC-96AE-4067-8A85-C154CA96B882}" srcOrd="0" destOrd="0" presId="urn:microsoft.com/office/officeart/2005/8/layout/process1"/>
    <dgm:cxn modelId="{50A386F0-93B3-4906-BCBF-DB0CDC6F79F8}" type="presParOf" srcId="{5C5C29F4-09E1-4EDE-867F-B336E366AB1E}" destId="{4460821A-7A1A-412A-ACD9-50C67BD22924}" srcOrd="1" destOrd="0" presId="urn:microsoft.com/office/officeart/2005/8/layout/process1"/>
    <dgm:cxn modelId="{7E227B05-1BD0-44D6-B2C5-30BDB2B3FA66}" type="presParOf" srcId="{4460821A-7A1A-412A-ACD9-50C67BD22924}" destId="{A0EC043D-6878-4AF7-B329-708C24A74D97}" srcOrd="0" destOrd="0" presId="urn:microsoft.com/office/officeart/2005/8/layout/process1"/>
    <dgm:cxn modelId="{1433611A-1582-4E8E-BC04-BBE9A34B2140}" type="presParOf" srcId="{5C5C29F4-09E1-4EDE-867F-B336E366AB1E}" destId="{4C2530B2-BFD4-455B-9453-B1B487EA1682}" srcOrd="2" destOrd="0" presId="urn:microsoft.com/office/officeart/2005/8/layout/process1"/>
    <dgm:cxn modelId="{8D48CDCB-E428-4219-BE08-413C9A9B2162}" type="presParOf" srcId="{5C5C29F4-09E1-4EDE-867F-B336E366AB1E}" destId="{9CFB7C32-8322-4F6D-971D-AC290C9FBAA9}" srcOrd="3" destOrd="0" presId="urn:microsoft.com/office/officeart/2005/8/layout/process1"/>
    <dgm:cxn modelId="{16776C96-6BEA-44EC-85A2-9C4298F7B4F9}" type="presParOf" srcId="{9CFB7C32-8322-4F6D-971D-AC290C9FBAA9}" destId="{9B202212-F001-4E73-A8ED-41CCABF171A0}" srcOrd="0" destOrd="0" presId="urn:microsoft.com/office/officeart/2005/8/layout/process1"/>
    <dgm:cxn modelId="{756CEAA3-1099-494D-A256-67F6370B6FFF}" type="presParOf" srcId="{5C5C29F4-09E1-4EDE-867F-B336E366AB1E}" destId="{6D8158D9-D72A-4B32-BC18-1FBA01224A08}" srcOrd="4" destOrd="0" presId="urn:microsoft.com/office/officeart/2005/8/layout/process1"/>
    <dgm:cxn modelId="{BA640746-5799-410C-8C30-DF77DC0CBD7A}" type="presParOf" srcId="{5C5C29F4-09E1-4EDE-867F-B336E366AB1E}" destId="{7697ECF0-C381-47A1-9C4C-0C14E621C1C2}" srcOrd="5" destOrd="0" presId="urn:microsoft.com/office/officeart/2005/8/layout/process1"/>
    <dgm:cxn modelId="{E6618D62-6DFB-4046-BCB1-27EF8B36C372}" type="presParOf" srcId="{7697ECF0-C381-47A1-9C4C-0C14E621C1C2}" destId="{5EEDBF13-13D6-4D8D-A5A8-94B3F5B1634A}" srcOrd="0" destOrd="0" presId="urn:microsoft.com/office/officeart/2005/8/layout/process1"/>
    <dgm:cxn modelId="{56AB51AF-84CE-461C-A8C9-617DED4C62FF}" type="presParOf" srcId="{5C5C29F4-09E1-4EDE-867F-B336E366AB1E}" destId="{7AD74899-7445-4D4D-A536-E780D1B23656}" srcOrd="6" destOrd="0" presId="urn:microsoft.com/office/officeart/2005/8/layout/process1"/>
    <dgm:cxn modelId="{2958F4E7-DB9D-4AD0-880C-04699177DEAE}" type="presParOf" srcId="{5C5C29F4-09E1-4EDE-867F-B336E366AB1E}" destId="{150629C9-37FE-4794-A2AF-ADFBFD58A675}" srcOrd="7" destOrd="0" presId="urn:microsoft.com/office/officeart/2005/8/layout/process1"/>
    <dgm:cxn modelId="{D3C256B9-FF66-48E3-9814-E8F4260FDD74}" type="presParOf" srcId="{150629C9-37FE-4794-A2AF-ADFBFD58A675}" destId="{CFB32680-66A4-4EA7-8E0C-992C14A340BD}" srcOrd="0" destOrd="0" presId="urn:microsoft.com/office/officeart/2005/8/layout/process1"/>
    <dgm:cxn modelId="{56D39EF7-998A-4BA4-AE0F-2F6CFFC426DF}" type="presParOf" srcId="{5C5C29F4-09E1-4EDE-867F-B336E366AB1E}" destId="{B5387868-84A9-4EE8-9DA8-CAE05D766A63}" srcOrd="8" destOrd="0" presId="urn:microsoft.com/office/officeart/2005/8/layout/process1"/>
    <dgm:cxn modelId="{DA3970E4-2678-48E1-A94E-C6013A18B187}" type="presParOf" srcId="{5C5C29F4-09E1-4EDE-867F-B336E366AB1E}" destId="{CB486468-BFB5-451A-8636-D8280D223413}" srcOrd="9" destOrd="0" presId="urn:microsoft.com/office/officeart/2005/8/layout/process1"/>
    <dgm:cxn modelId="{273C7743-4B8D-4F76-BB32-777E4DE0CE73}" type="presParOf" srcId="{CB486468-BFB5-451A-8636-D8280D223413}" destId="{8DEB3DF6-867B-426A-AAD5-7DA1761F4562}" srcOrd="0" destOrd="0" presId="urn:microsoft.com/office/officeart/2005/8/layout/process1"/>
    <dgm:cxn modelId="{58C99356-01F8-4BD7-AE76-C5D1FCF34EC8}" type="presParOf" srcId="{5C5C29F4-09E1-4EDE-867F-B336E366AB1E}" destId="{443AE34B-984B-4241-864B-AB7E059CC73A}" srcOrd="10" destOrd="0" presId="urn:microsoft.com/office/officeart/2005/8/layout/process1"/>
    <dgm:cxn modelId="{CBFC35FB-6B9B-4404-A497-9DB4A666216A}" type="presParOf" srcId="{5C5C29F4-09E1-4EDE-867F-B336E366AB1E}" destId="{F6A0DB82-F914-4EF4-A61B-C98CFD1BFEBA}" srcOrd="11" destOrd="0" presId="urn:microsoft.com/office/officeart/2005/8/layout/process1"/>
    <dgm:cxn modelId="{84D40E5C-6543-43CA-AE5C-72EBADCDF894}" type="presParOf" srcId="{F6A0DB82-F914-4EF4-A61B-C98CFD1BFEBA}" destId="{9655A768-7A41-492A-867F-9742091A57FC}" srcOrd="0" destOrd="0" presId="urn:microsoft.com/office/officeart/2005/8/layout/process1"/>
    <dgm:cxn modelId="{E1C17EFB-B80B-47F9-AD07-AA18F33C5673}" type="presParOf" srcId="{5C5C29F4-09E1-4EDE-867F-B336E366AB1E}" destId="{7E5A6606-E0C4-44B7-8609-AAAE6D4B01F4}" srcOrd="12" destOrd="0" presId="urn:microsoft.com/office/officeart/2005/8/layout/process1"/>
    <dgm:cxn modelId="{4A3105A2-4083-4EFF-8F4F-A1AB867BEAE5}" type="presParOf" srcId="{5C5C29F4-09E1-4EDE-867F-B336E366AB1E}" destId="{8F111D50-4C0B-4180-A813-E7E12089139E}" srcOrd="13" destOrd="0" presId="urn:microsoft.com/office/officeart/2005/8/layout/process1"/>
    <dgm:cxn modelId="{8B41EBFD-B343-43CD-833E-0DA50ADEFC8E}" type="presParOf" srcId="{8F111D50-4C0B-4180-A813-E7E12089139E}" destId="{FB67363A-D48C-4BAE-9F76-ED22C0AEB3A3}" srcOrd="0" destOrd="0" presId="urn:microsoft.com/office/officeart/2005/8/layout/process1"/>
    <dgm:cxn modelId="{3FF911F2-3A2F-4D8E-8293-E72BCFB49E73}" type="presParOf" srcId="{5C5C29F4-09E1-4EDE-867F-B336E366AB1E}" destId="{005D6609-FF92-4BB3-9EAF-9EBFB2341CF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106C1-A747-4425-B7F3-7905AD549C94}" type="doc">
      <dgm:prSet loTypeId="urn:microsoft.com/office/officeart/2005/8/layout/process1" loCatId="process" qsTypeId="urn:microsoft.com/office/officeart/2005/8/quickstyle/simple4" qsCatId="simple" csTypeId="urn:microsoft.com/office/officeart/2005/8/colors/accent1_4" csCatId="accent1" phldr="1"/>
      <dgm:spPr/>
    </dgm:pt>
    <dgm:pt modelId="{353DB1B2-C532-400E-8923-FA44AE0B8C14}">
      <dgm:prSet phldrT="[Text]" custT="1"/>
      <dgm:spPr/>
      <dgm:t>
        <a:bodyPr/>
        <a:lstStyle/>
        <a:p>
          <a:r>
            <a:rPr lang="en-US" sz="1800" dirty="0"/>
            <a:t>PACKAGING LOAD </a:t>
          </a:r>
          <a:r>
            <a:rPr lang="en-US" sz="1600" dirty="0"/>
            <a:t>- METAL DETECTOR</a:t>
          </a:r>
        </a:p>
      </dgm:t>
    </dgm:pt>
    <dgm:pt modelId="{69186994-4143-4E55-B72A-4BCA4FF5C9D5}" type="parTrans" cxnId="{0FDD9C0F-7D5B-4653-88E0-83718AE311DF}">
      <dgm:prSet/>
      <dgm:spPr/>
      <dgm:t>
        <a:bodyPr/>
        <a:lstStyle/>
        <a:p>
          <a:endParaRPr lang="en-US" sz="3600"/>
        </a:p>
      </dgm:t>
    </dgm:pt>
    <dgm:pt modelId="{B3458744-D594-4D0F-A6CA-10406DB413C3}" type="sibTrans" cxnId="{0FDD9C0F-7D5B-4653-88E0-83718AE311DF}">
      <dgm:prSet custT="1"/>
      <dgm:spPr/>
      <dgm:t>
        <a:bodyPr/>
        <a:lstStyle/>
        <a:p>
          <a:endParaRPr lang="en-US" sz="1600"/>
        </a:p>
      </dgm:t>
    </dgm:pt>
    <dgm:pt modelId="{11A940A5-EAE0-4ACB-909B-EB2DF5578299}">
      <dgm:prSet phldrT="[Text]" custT="1"/>
      <dgm:spPr/>
      <dgm:t>
        <a:bodyPr/>
        <a:lstStyle/>
        <a:p>
          <a:r>
            <a:rPr lang="en-US" sz="2000" dirty="0"/>
            <a:t>CUBER</a:t>
          </a:r>
        </a:p>
      </dgm:t>
    </dgm:pt>
    <dgm:pt modelId="{9EDD7365-EFB5-4D97-8970-362A2BB63F4A}" type="parTrans" cxnId="{C65D590B-3ED8-4B87-824D-28C5E2F81138}">
      <dgm:prSet/>
      <dgm:spPr/>
      <dgm:t>
        <a:bodyPr/>
        <a:lstStyle/>
        <a:p>
          <a:endParaRPr lang="en-US" sz="3600"/>
        </a:p>
      </dgm:t>
    </dgm:pt>
    <dgm:pt modelId="{22805A08-A8EF-49E1-8B68-152BCF6CBB11}" type="sibTrans" cxnId="{C65D590B-3ED8-4B87-824D-28C5E2F81138}">
      <dgm:prSet custT="1"/>
      <dgm:spPr/>
      <dgm:t>
        <a:bodyPr/>
        <a:lstStyle/>
        <a:p>
          <a:endParaRPr lang="en-US" sz="1600"/>
        </a:p>
      </dgm:t>
    </dgm:pt>
    <dgm:pt modelId="{79F839DB-56EC-4ED0-8B23-6721F58DA92F}">
      <dgm:prSet phldrT="[Text]" custT="1"/>
      <dgm:spPr/>
      <dgm:t>
        <a:bodyPr/>
        <a:lstStyle/>
        <a:p>
          <a:r>
            <a:rPr lang="en-US" sz="1800" dirty="0"/>
            <a:t>DICER</a:t>
          </a:r>
          <a:endParaRPr lang="en-US" sz="2000" dirty="0"/>
        </a:p>
      </dgm:t>
    </dgm:pt>
    <dgm:pt modelId="{B626E3DA-2BD9-4867-8BCE-119159B9131C}" type="parTrans" cxnId="{335A4EDC-DD42-4BC3-8836-1EE7CDBA78C5}">
      <dgm:prSet/>
      <dgm:spPr/>
      <dgm:t>
        <a:bodyPr/>
        <a:lstStyle/>
        <a:p>
          <a:endParaRPr lang="en-US" sz="3600"/>
        </a:p>
      </dgm:t>
    </dgm:pt>
    <dgm:pt modelId="{E0D52ACD-67EA-429A-B25E-5FFF7FE2CF20}" type="sibTrans" cxnId="{335A4EDC-DD42-4BC3-8836-1EE7CDBA78C5}">
      <dgm:prSet custT="1"/>
      <dgm:spPr/>
      <dgm:t>
        <a:bodyPr/>
        <a:lstStyle/>
        <a:p>
          <a:endParaRPr lang="en-US" sz="1600"/>
        </a:p>
      </dgm:t>
    </dgm:pt>
    <dgm:pt modelId="{32A9E447-2002-4C49-A70A-7213EB3E489C}">
      <dgm:prSet phldrT="[Text]" custT="1"/>
      <dgm:spPr/>
      <dgm:t>
        <a:bodyPr/>
        <a:lstStyle/>
        <a:p>
          <a:r>
            <a:rPr lang="en-US" sz="2000" dirty="0"/>
            <a:t>FREEZER</a:t>
          </a:r>
        </a:p>
      </dgm:t>
    </dgm:pt>
    <dgm:pt modelId="{6E41A380-D347-4BFF-9C50-42E93C5066C5}" type="parTrans" cxnId="{54FFA619-B794-442D-8AC8-EA09F2C60432}">
      <dgm:prSet/>
      <dgm:spPr/>
      <dgm:t>
        <a:bodyPr/>
        <a:lstStyle/>
        <a:p>
          <a:endParaRPr lang="en-US" sz="3600"/>
        </a:p>
      </dgm:t>
    </dgm:pt>
    <dgm:pt modelId="{25C0F15F-F9F9-41CD-A5D5-8662474197C5}" type="sibTrans" cxnId="{54FFA619-B794-442D-8AC8-EA09F2C60432}">
      <dgm:prSet custT="1"/>
      <dgm:spPr/>
      <dgm:t>
        <a:bodyPr/>
        <a:lstStyle/>
        <a:p>
          <a:endParaRPr lang="en-US" sz="1600"/>
        </a:p>
      </dgm:t>
    </dgm:pt>
    <dgm:pt modelId="{2C47A6A5-1E6B-490B-A583-775D877DB7C8}">
      <dgm:prSet phldrT="[Text]" custT="1"/>
      <dgm:spPr/>
      <dgm:t>
        <a:bodyPr/>
        <a:lstStyle/>
        <a:p>
          <a:r>
            <a:rPr lang="en-US" sz="2000" dirty="0"/>
            <a:t>WEIGHT BELT OR LA BELT</a:t>
          </a:r>
        </a:p>
      </dgm:t>
    </dgm:pt>
    <dgm:pt modelId="{17553F63-D5C5-4DE7-B26B-DBF8ACF659CD}" type="parTrans" cxnId="{1E1B4134-8B59-4552-ABDB-6B2F621255AD}">
      <dgm:prSet/>
      <dgm:spPr/>
      <dgm:t>
        <a:bodyPr/>
        <a:lstStyle/>
        <a:p>
          <a:endParaRPr lang="en-US" sz="3600"/>
        </a:p>
      </dgm:t>
    </dgm:pt>
    <dgm:pt modelId="{9E6ACD12-51D4-47D6-AE91-B256A82D8191}" type="sibTrans" cxnId="{1E1B4134-8B59-4552-ABDB-6B2F621255AD}">
      <dgm:prSet custT="1"/>
      <dgm:spPr/>
      <dgm:t>
        <a:bodyPr/>
        <a:lstStyle/>
        <a:p>
          <a:endParaRPr lang="en-US" sz="1600"/>
        </a:p>
      </dgm:t>
    </dgm:pt>
    <dgm:pt modelId="{C766E5C7-35F2-4B2E-9EBD-A58BA1C2C4C7}">
      <dgm:prSet phldrT="[Text]" custT="1"/>
      <dgm:spPr/>
      <dgm:t>
        <a:bodyPr/>
        <a:lstStyle/>
        <a:p>
          <a:r>
            <a:rPr lang="en-US" sz="1600" dirty="0"/>
            <a:t>HIGH SPEED FILLERS</a:t>
          </a:r>
        </a:p>
      </dgm:t>
    </dgm:pt>
    <dgm:pt modelId="{F4F8D69E-8A46-4101-AB96-24C8B60A0919}" type="parTrans" cxnId="{210D38A2-AE34-49D5-8575-8EA5222A8B22}">
      <dgm:prSet/>
      <dgm:spPr/>
      <dgm:t>
        <a:bodyPr/>
        <a:lstStyle/>
        <a:p>
          <a:endParaRPr lang="en-US" sz="3600"/>
        </a:p>
      </dgm:t>
    </dgm:pt>
    <dgm:pt modelId="{658C86B1-90FA-4404-959C-12E3DB3209C8}" type="sibTrans" cxnId="{210D38A2-AE34-49D5-8575-8EA5222A8B22}">
      <dgm:prSet custT="1"/>
      <dgm:spPr/>
      <dgm:t>
        <a:bodyPr/>
        <a:lstStyle/>
        <a:p>
          <a:endParaRPr lang="en-US" sz="1600"/>
        </a:p>
      </dgm:t>
    </dgm:pt>
    <dgm:pt modelId="{2132E780-8286-4078-ACC8-C2DF13E8BB64}">
      <dgm:prSet phldrT="[Text]" custT="1"/>
      <dgm:spPr/>
      <dgm:t>
        <a:bodyPr/>
        <a:lstStyle/>
        <a:p>
          <a:r>
            <a:rPr lang="en-US" sz="1800" dirty="0"/>
            <a:t>FINISHED PRODUCT</a:t>
          </a:r>
          <a:r>
            <a:rPr lang="en-US" sz="1600" dirty="0"/>
            <a:t>-BOX MAKERS /PACKAGING</a:t>
          </a:r>
        </a:p>
      </dgm:t>
    </dgm:pt>
    <dgm:pt modelId="{51B9CB5B-9B88-4DB0-AC39-0202A4B5D9BC}" type="parTrans" cxnId="{DC426453-88CB-48F5-BD1B-E0516336BFAC}">
      <dgm:prSet/>
      <dgm:spPr/>
      <dgm:t>
        <a:bodyPr/>
        <a:lstStyle/>
        <a:p>
          <a:endParaRPr lang="en-US" sz="3600"/>
        </a:p>
      </dgm:t>
    </dgm:pt>
    <dgm:pt modelId="{D1981A6D-A862-4C75-B39C-D51E1578F9FC}" type="sibTrans" cxnId="{DC426453-88CB-48F5-BD1B-E0516336BFAC}">
      <dgm:prSet/>
      <dgm:spPr/>
      <dgm:t>
        <a:bodyPr/>
        <a:lstStyle/>
        <a:p>
          <a:endParaRPr lang="en-US" sz="3600"/>
        </a:p>
      </dgm:t>
    </dgm:pt>
    <dgm:pt modelId="{5C5C29F4-09E1-4EDE-867F-B336E366AB1E}" type="pres">
      <dgm:prSet presAssocID="{B08106C1-A747-4425-B7F3-7905AD549C94}" presName="Name0" presStyleCnt="0">
        <dgm:presLayoutVars>
          <dgm:dir/>
          <dgm:resizeHandles val="exact"/>
        </dgm:presLayoutVars>
      </dgm:prSet>
      <dgm:spPr/>
    </dgm:pt>
    <dgm:pt modelId="{36EE8CEC-96AE-4067-8A85-C154CA96B882}" type="pres">
      <dgm:prSet presAssocID="{353DB1B2-C532-400E-8923-FA44AE0B8C14}" presName="node" presStyleLbl="node1" presStyleIdx="0" presStyleCnt="7" custScaleX="1814933" custScaleY="222740">
        <dgm:presLayoutVars>
          <dgm:bulletEnabled val="1"/>
        </dgm:presLayoutVars>
      </dgm:prSet>
      <dgm:spPr/>
    </dgm:pt>
    <dgm:pt modelId="{4460821A-7A1A-412A-ACD9-50C67BD22924}" type="pres">
      <dgm:prSet presAssocID="{B3458744-D594-4D0F-A6CA-10406DB413C3}" presName="sibTrans" presStyleLbl="sibTrans2D1" presStyleIdx="0" presStyleCnt="6"/>
      <dgm:spPr/>
    </dgm:pt>
    <dgm:pt modelId="{A0EC043D-6878-4AF7-B329-708C24A74D97}" type="pres">
      <dgm:prSet presAssocID="{B3458744-D594-4D0F-A6CA-10406DB413C3}" presName="connectorText" presStyleLbl="sibTrans2D1" presStyleIdx="0" presStyleCnt="6"/>
      <dgm:spPr/>
    </dgm:pt>
    <dgm:pt modelId="{4C2530B2-BFD4-455B-9453-B1B487EA1682}" type="pres">
      <dgm:prSet presAssocID="{11A940A5-EAE0-4ACB-909B-EB2DF5578299}" presName="node" presStyleLbl="node1" presStyleIdx="1" presStyleCnt="7" custScaleX="1814933" custScaleY="156939">
        <dgm:presLayoutVars>
          <dgm:bulletEnabled val="1"/>
        </dgm:presLayoutVars>
      </dgm:prSet>
      <dgm:spPr/>
    </dgm:pt>
    <dgm:pt modelId="{9CFB7C32-8322-4F6D-971D-AC290C9FBAA9}" type="pres">
      <dgm:prSet presAssocID="{22805A08-A8EF-49E1-8B68-152BCF6CBB11}" presName="sibTrans" presStyleLbl="sibTrans2D1" presStyleIdx="1" presStyleCnt="6"/>
      <dgm:spPr/>
    </dgm:pt>
    <dgm:pt modelId="{9B202212-F001-4E73-A8ED-41CCABF171A0}" type="pres">
      <dgm:prSet presAssocID="{22805A08-A8EF-49E1-8B68-152BCF6CBB11}" presName="connectorText" presStyleLbl="sibTrans2D1" presStyleIdx="1" presStyleCnt="6"/>
      <dgm:spPr/>
    </dgm:pt>
    <dgm:pt modelId="{6D8158D9-D72A-4B32-BC18-1FBA01224A08}" type="pres">
      <dgm:prSet presAssocID="{79F839DB-56EC-4ED0-8B23-6721F58DA92F}" presName="node" presStyleLbl="node1" presStyleIdx="2" presStyleCnt="7" custScaleX="1814933" custScaleY="156939">
        <dgm:presLayoutVars>
          <dgm:bulletEnabled val="1"/>
        </dgm:presLayoutVars>
      </dgm:prSet>
      <dgm:spPr/>
    </dgm:pt>
    <dgm:pt modelId="{7697ECF0-C381-47A1-9C4C-0C14E621C1C2}" type="pres">
      <dgm:prSet presAssocID="{E0D52ACD-67EA-429A-B25E-5FFF7FE2CF20}" presName="sibTrans" presStyleLbl="sibTrans2D1" presStyleIdx="2" presStyleCnt="6"/>
      <dgm:spPr/>
    </dgm:pt>
    <dgm:pt modelId="{5EEDBF13-13D6-4D8D-A5A8-94B3F5B1634A}" type="pres">
      <dgm:prSet presAssocID="{E0D52ACD-67EA-429A-B25E-5FFF7FE2CF20}" presName="connectorText" presStyleLbl="sibTrans2D1" presStyleIdx="2" presStyleCnt="6"/>
      <dgm:spPr/>
    </dgm:pt>
    <dgm:pt modelId="{B5387868-84A9-4EE8-9DA8-CAE05D766A63}" type="pres">
      <dgm:prSet presAssocID="{32A9E447-2002-4C49-A70A-7213EB3E489C}" presName="node" presStyleLbl="node1" presStyleIdx="3" presStyleCnt="7" custScaleX="1814933" custScaleY="156939">
        <dgm:presLayoutVars>
          <dgm:bulletEnabled val="1"/>
        </dgm:presLayoutVars>
      </dgm:prSet>
      <dgm:spPr/>
    </dgm:pt>
    <dgm:pt modelId="{CB486468-BFB5-451A-8636-D8280D223413}" type="pres">
      <dgm:prSet presAssocID="{25C0F15F-F9F9-41CD-A5D5-8662474197C5}" presName="sibTrans" presStyleLbl="sibTrans2D1" presStyleIdx="3" presStyleCnt="6"/>
      <dgm:spPr/>
    </dgm:pt>
    <dgm:pt modelId="{8DEB3DF6-867B-426A-AAD5-7DA1761F4562}" type="pres">
      <dgm:prSet presAssocID="{25C0F15F-F9F9-41CD-A5D5-8662474197C5}" presName="connectorText" presStyleLbl="sibTrans2D1" presStyleIdx="3" presStyleCnt="6"/>
      <dgm:spPr/>
    </dgm:pt>
    <dgm:pt modelId="{443AE34B-984B-4241-864B-AB7E059CC73A}" type="pres">
      <dgm:prSet presAssocID="{2C47A6A5-1E6B-490B-A583-775D877DB7C8}" presName="node" presStyleLbl="node1" presStyleIdx="4" presStyleCnt="7" custScaleX="1814933" custScaleY="156939">
        <dgm:presLayoutVars>
          <dgm:bulletEnabled val="1"/>
        </dgm:presLayoutVars>
      </dgm:prSet>
      <dgm:spPr/>
    </dgm:pt>
    <dgm:pt modelId="{F6A0DB82-F914-4EF4-A61B-C98CFD1BFEBA}" type="pres">
      <dgm:prSet presAssocID="{9E6ACD12-51D4-47D6-AE91-B256A82D8191}" presName="sibTrans" presStyleLbl="sibTrans2D1" presStyleIdx="4" presStyleCnt="6"/>
      <dgm:spPr/>
    </dgm:pt>
    <dgm:pt modelId="{9655A768-7A41-492A-867F-9742091A57FC}" type="pres">
      <dgm:prSet presAssocID="{9E6ACD12-51D4-47D6-AE91-B256A82D8191}" presName="connectorText" presStyleLbl="sibTrans2D1" presStyleIdx="4" presStyleCnt="6"/>
      <dgm:spPr/>
    </dgm:pt>
    <dgm:pt modelId="{7E5A6606-E0C4-44B7-8609-AAAE6D4B01F4}" type="pres">
      <dgm:prSet presAssocID="{C766E5C7-35F2-4B2E-9EBD-A58BA1C2C4C7}" presName="node" presStyleLbl="node1" presStyleIdx="5" presStyleCnt="7" custScaleX="1814933" custScaleY="222740">
        <dgm:presLayoutVars>
          <dgm:bulletEnabled val="1"/>
        </dgm:presLayoutVars>
      </dgm:prSet>
      <dgm:spPr/>
    </dgm:pt>
    <dgm:pt modelId="{8F111D50-4C0B-4180-A813-E7E12089139E}" type="pres">
      <dgm:prSet presAssocID="{658C86B1-90FA-4404-959C-12E3DB3209C8}" presName="sibTrans" presStyleLbl="sibTrans2D1" presStyleIdx="5" presStyleCnt="6"/>
      <dgm:spPr/>
    </dgm:pt>
    <dgm:pt modelId="{FB67363A-D48C-4BAE-9F76-ED22C0AEB3A3}" type="pres">
      <dgm:prSet presAssocID="{658C86B1-90FA-4404-959C-12E3DB3209C8}" presName="connectorText" presStyleLbl="sibTrans2D1" presStyleIdx="5" presStyleCnt="6"/>
      <dgm:spPr/>
    </dgm:pt>
    <dgm:pt modelId="{005D6609-FF92-4BB3-9EAF-9EBFB2341CF2}" type="pres">
      <dgm:prSet presAssocID="{2132E780-8286-4078-ACC8-C2DF13E8BB64}" presName="node" presStyleLbl="node1" presStyleIdx="6" presStyleCnt="7" custScaleX="1814933" custScaleY="222740">
        <dgm:presLayoutVars>
          <dgm:bulletEnabled val="1"/>
        </dgm:presLayoutVars>
      </dgm:prSet>
      <dgm:spPr/>
    </dgm:pt>
  </dgm:ptLst>
  <dgm:cxnLst>
    <dgm:cxn modelId="{C65D590B-3ED8-4B87-824D-28C5E2F81138}" srcId="{B08106C1-A747-4425-B7F3-7905AD549C94}" destId="{11A940A5-EAE0-4ACB-909B-EB2DF5578299}" srcOrd="1" destOrd="0" parTransId="{9EDD7365-EFB5-4D97-8970-362A2BB63F4A}" sibTransId="{22805A08-A8EF-49E1-8B68-152BCF6CBB11}"/>
    <dgm:cxn modelId="{0FDD9C0F-7D5B-4653-88E0-83718AE311DF}" srcId="{B08106C1-A747-4425-B7F3-7905AD549C94}" destId="{353DB1B2-C532-400E-8923-FA44AE0B8C14}" srcOrd="0" destOrd="0" parTransId="{69186994-4143-4E55-B72A-4BCA4FF5C9D5}" sibTransId="{B3458744-D594-4D0F-A6CA-10406DB413C3}"/>
    <dgm:cxn modelId="{1707EF13-3205-462F-A908-4306661BB935}" type="presOf" srcId="{79F839DB-56EC-4ED0-8B23-6721F58DA92F}" destId="{6D8158D9-D72A-4B32-BC18-1FBA01224A08}" srcOrd="0" destOrd="0" presId="urn:microsoft.com/office/officeart/2005/8/layout/process1"/>
    <dgm:cxn modelId="{54FFA619-B794-442D-8AC8-EA09F2C60432}" srcId="{B08106C1-A747-4425-B7F3-7905AD549C94}" destId="{32A9E447-2002-4C49-A70A-7213EB3E489C}" srcOrd="3" destOrd="0" parTransId="{6E41A380-D347-4BFF-9C50-42E93C5066C5}" sibTransId="{25C0F15F-F9F9-41CD-A5D5-8662474197C5}"/>
    <dgm:cxn modelId="{8E50E519-C70B-4EC9-A4A0-CC46608BFF70}" type="presOf" srcId="{22805A08-A8EF-49E1-8B68-152BCF6CBB11}" destId="{9CFB7C32-8322-4F6D-971D-AC290C9FBAA9}" srcOrd="0" destOrd="0" presId="urn:microsoft.com/office/officeart/2005/8/layout/process1"/>
    <dgm:cxn modelId="{17207C29-E6DF-45D4-93A3-6A7225E7D14F}" type="presOf" srcId="{658C86B1-90FA-4404-959C-12E3DB3209C8}" destId="{FB67363A-D48C-4BAE-9F76-ED22C0AEB3A3}" srcOrd="1" destOrd="0" presId="urn:microsoft.com/office/officeart/2005/8/layout/process1"/>
    <dgm:cxn modelId="{40AF7032-0144-439F-8D35-22CE30AB92E1}" type="presOf" srcId="{9E6ACD12-51D4-47D6-AE91-B256A82D8191}" destId="{9655A768-7A41-492A-867F-9742091A57FC}" srcOrd="1" destOrd="0" presId="urn:microsoft.com/office/officeart/2005/8/layout/process1"/>
    <dgm:cxn modelId="{1E1B4134-8B59-4552-ABDB-6B2F621255AD}" srcId="{B08106C1-A747-4425-B7F3-7905AD549C94}" destId="{2C47A6A5-1E6B-490B-A583-775D877DB7C8}" srcOrd="4" destOrd="0" parTransId="{17553F63-D5C5-4DE7-B26B-DBF8ACF659CD}" sibTransId="{9E6ACD12-51D4-47D6-AE91-B256A82D8191}"/>
    <dgm:cxn modelId="{55F83862-1421-4C75-8015-899CE103BDFF}" type="presOf" srcId="{25C0F15F-F9F9-41CD-A5D5-8662474197C5}" destId="{8DEB3DF6-867B-426A-AAD5-7DA1761F4562}" srcOrd="1" destOrd="0" presId="urn:microsoft.com/office/officeart/2005/8/layout/process1"/>
    <dgm:cxn modelId="{B88BF968-0A0A-4B6B-93C6-FE354E8BA10F}" type="presOf" srcId="{658C86B1-90FA-4404-959C-12E3DB3209C8}" destId="{8F111D50-4C0B-4180-A813-E7E12089139E}" srcOrd="0" destOrd="0" presId="urn:microsoft.com/office/officeart/2005/8/layout/process1"/>
    <dgm:cxn modelId="{4A5A1069-88C0-4AB4-A5F9-E092AAAD171E}" type="presOf" srcId="{B08106C1-A747-4425-B7F3-7905AD549C94}" destId="{5C5C29F4-09E1-4EDE-867F-B336E366AB1E}" srcOrd="0" destOrd="0" presId="urn:microsoft.com/office/officeart/2005/8/layout/process1"/>
    <dgm:cxn modelId="{DC426453-88CB-48F5-BD1B-E0516336BFAC}" srcId="{B08106C1-A747-4425-B7F3-7905AD549C94}" destId="{2132E780-8286-4078-ACC8-C2DF13E8BB64}" srcOrd="6" destOrd="0" parTransId="{51B9CB5B-9B88-4DB0-AC39-0202A4B5D9BC}" sibTransId="{D1981A6D-A862-4C75-B39C-D51E1578F9FC}"/>
    <dgm:cxn modelId="{936E5475-E757-4AEE-863F-A3551767FB39}" type="presOf" srcId="{11A940A5-EAE0-4ACB-909B-EB2DF5578299}" destId="{4C2530B2-BFD4-455B-9453-B1B487EA1682}" srcOrd="0" destOrd="0" presId="urn:microsoft.com/office/officeart/2005/8/layout/process1"/>
    <dgm:cxn modelId="{8BB0A65A-44EC-4F99-BCC2-F3C4E63CFC60}" type="presOf" srcId="{E0D52ACD-67EA-429A-B25E-5FFF7FE2CF20}" destId="{5EEDBF13-13D6-4D8D-A5A8-94B3F5B1634A}" srcOrd="1" destOrd="0" presId="urn:microsoft.com/office/officeart/2005/8/layout/process1"/>
    <dgm:cxn modelId="{0C3A2C86-6BBA-4EB7-9300-DDD74945588C}" type="presOf" srcId="{C766E5C7-35F2-4B2E-9EBD-A58BA1C2C4C7}" destId="{7E5A6606-E0C4-44B7-8609-AAAE6D4B01F4}" srcOrd="0" destOrd="0" presId="urn:microsoft.com/office/officeart/2005/8/layout/process1"/>
    <dgm:cxn modelId="{EED8869B-6A4D-48B3-AEFC-78D52C322312}" type="presOf" srcId="{25C0F15F-F9F9-41CD-A5D5-8662474197C5}" destId="{CB486468-BFB5-451A-8636-D8280D223413}" srcOrd="0" destOrd="0" presId="urn:microsoft.com/office/officeart/2005/8/layout/process1"/>
    <dgm:cxn modelId="{A3E9A3A0-E5B8-4F69-959A-A5B0DAAB9FA2}" type="presOf" srcId="{9E6ACD12-51D4-47D6-AE91-B256A82D8191}" destId="{F6A0DB82-F914-4EF4-A61B-C98CFD1BFEBA}" srcOrd="0" destOrd="0" presId="urn:microsoft.com/office/officeart/2005/8/layout/process1"/>
    <dgm:cxn modelId="{210D38A2-AE34-49D5-8575-8EA5222A8B22}" srcId="{B08106C1-A747-4425-B7F3-7905AD549C94}" destId="{C766E5C7-35F2-4B2E-9EBD-A58BA1C2C4C7}" srcOrd="5" destOrd="0" parTransId="{F4F8D69E-8A46-4101-AB96-24C8B60A0919}" sibTransId="{658C86B1-90FA-4404-959C-12E3DB3209C8}"/>
    <dgm:cxn modelId="{0A1FA8A2-28BB-4227-A285-825843A96882}" type="presOf" srcId="{B3458744-D594-4D0F-A6CA-10406DB413C3}" destId="{4460821A-7A1A-412A-ACD9-50C67BD22924}" srcOrd="0" destOrd="0" presId="urn:microsoft.com/office/officeart/2005/8/layout/process1"/>
    <dgm:cxn modelId="{1D86C8AB-947A-488A-A0B8-AAF81BB63F0C}" type="presOf" srcId="{E0D52ACD-67EA-429A-B25E-5FFF7FE2CF20}" destId="{7697ECF0-C381-47A1-9C4C-0C14E621C1C2}" srcOrd="0" destOrd="0" presId="urn:microsoft.com/office/officeart/2005/8/layout/process1"/>
    <dgm:cxn modelId="{3FAA1AAE-4286-440E-BBF9-E6204F3514F5}" type="presOf" srcId="{2C47A6A5-1E6B-490B-A583-775D877DB7C8}" destId="{443AE34B-984B-4241-864B-AB7E059CC73A}" srcOrd="0" destOrd="0" presId="urn:microsoft.com/office/officeart/2005/8/layout/process1"/>
    <dgm:cxn modelId="{AD672DD0-B2B4-4D04-976D-9092C5A3FCFE}" type="presOf" srcId="{B3458744-D594-4D0F-A6CA-10406DB413C3}" destId="{A0EC043D-6878-4AF7-B329-708C24A74D97}" srcOrd="1" destOrd="0" presId="urn:microsoft.com/office/officeart/2005/8/layout/process1"/>
    <dgm:cxn modelId="{17EF8BDA-E1B5-419C-83EA-DB573874E27A}" type="presOf" srcId="{2132E780-8286-4078-ACC8-C2DF13E8BB64}" destId="{005D6609-FF92-4BB3-9EAF-9EBFB2341CF2}" srcOrd="0" destOrd="0" presId="urn:microsoft.com/office/officeart/2005/8/layout/process1"/>
    <dgm:cxn modelId="{335A4EDC-DD42-4BC3-8836-1EE7CDBA78C5}" srcId="{B08106C1-A747-4425-B7F3-7905AD549C94}" destId="{79F839DB-56EC-4ED0-8B23-6721F58DA92F}" srcOrd="2" destOrd="0" parTransId="{B626E3DA-2BD9-4867-8BCE-119159B9131C}" sibTransId="{E0D52ACD-67EA-429A-B25E-5FFF7FE2CF20}"/>
    <dgm:cxn modelId="{967B97E1-3E0E-44EF-8EEC-5D121439A873}" type="presOf" srcId="{32A9E447-2002-4C49-A70A-7213EB3E489C}" destId="{B5387868-84A9-4EE8-9DA8-CAE05D766A63}" srcOrd="0" destOrd="0" presId="urn:microsoft.com/office/officeart/2005/8/layout/process1"/>
    <dgm:cxn modelId="{0E423AE9-6BBE-4DAB-AF87-526680EE9B49}" type="presOf" srcId="{22805A08-A8EF-49E1-8B68-152BCF6CBB11}" destId="{9B202212-F001-4E73-A8ED-41CCABF171A0}" srcOrd="1" destOrd="0" presId="urn:microsoft.com/office/officeart/2005/8/layout/process1"/>
    <dgm:cxn modelId="{91684EEA-3C45-4848-B4D6-5F9A60A7155F}" type="presOf" srcId="{353DB1B2-C532-400E-8923-FA44AE0B8C14}" destId="{36EE8CEC-96AE-4067-8A85-C154CA96B882}" srcOrd="0" destOrd="0" presId="urn:microsoft.com/office/officeart/2005/8/layout/process1"/>
    <dgm:cxn modelId="{CAB4E76F-ACF7-4CE3-8FC9-07D0E9AC15E2}" type="presParOf" srcId="{5C5C29F4-09E1-4EDE-867F-B336E366AB1E}" destId="{36EE8CEC-96AE-4067-8A85-C154CA96B882}" srcOrd="0" destOrd="0" presId="urn:microsoft.com/office/officeart/2005/8/layout/process1"/>
    <dgm:cxn modelId="{50A386F0-93B3-4906-BCBF-DB0CDC6F79F8}" type="presParOf" srcId="{5C5C29F4-09E1-4EDE-867F-B336E366AB1E}" destId="{4460821A-7A1A-412A-ACD9-50C67BD22924}" srcOrd="1" destOrd="0" presId="urn:microsoft.com/office/officeart/2005/8/layout/process1"/>
    <dgm:cxn modelId="{7E227B05-1BD0-44D6-B2C5-30BDB2B3FA66}" type="presParOf" srcId="{4460821A-7A1A-412A-ACD9-50C67BD22924}" destId="{A0EC043D-6878-4AF7-B329-708C24A74D97}" srcOrd="0" destOrd="0" presId="urn:microsoft.com/office/officeart/2005/8/layout/process1"/>
    <dgm:cxn modelId="{1433611A-1582-4E8E-BC04-BBE9A34B2140}" type="presParOf" srcId="{5C5C29F4-09E1-4EDE-867F-B336E366AB1E}" destId="{4C2530B2-BFD4-455B-9453-B1B487EA1682}" srcOrd="2" destOrd="0" presId="urn:microsoft.com/office/officeart/2005/8/layout/process1"/>
    <dgm:cxn modelId="{8D48CDCB-E428-4219-BE08-413C9A9B2162}" type="presParOf" srcId="{5C5C29F4-09E1-4EDE-867F-B336E366AB1E}" destId="{9CFB7C32-8322-4F6D-971D-AC290C9FBAA9}" srcOrd="3" destOrd="0" presId="urn:microsoft.com/office/officeart/2005/8/layout/process1"/>
    <dgm:cxn modelId="{16776C96-6BEA-44EC-85A2-9C4298F7B4F9}" type="presParOf" srcId="{9CFB7C32-8322-4F6D-971D-AC290C9FBAA9}" destId="{9B202212-F001-4E73-A8ED-41CCABF171A0}" srcOrd="0" destOrd="0" presId="urn:microsoft.com/office/officeart/2005/8/layout/process1"/>
    <dgm:cxn modelId="{756CEAA3-1099-494D-A256-67F6370B6FFF}" type="presParOf" srcId="{5C5C29F4-09E1-4EDE-867F-B336E366AB1E}" destId="{6D8158D9-D72A-4B32-BC18-1FBA01224A08}" srcOrd="4" destOrd="0" presId="urn:microsoft.com/office/officeart/2005/8/layout/process1"/>
    <dgm:cxn modelId="{BA640746-5799-410C-8C30-DF77DC0CBD7A}" type="presParOf" srcId="{5C5C29F4-09E1-4EDE-867F-B336E366AB1E}" destId="{7697ECF0-C381-47A1-9C4C-0C14E621C1C2}" srcOrd="5" destOrd="0" presId="urn:microsoft.com/office/officeart/2005/8/layout/process1"/>
    <dgm:cxn modelId="{E6618D62-6DFB-4046-BCB1-27EF8B36C372}" type="presParOf" srcId="{7697ECF0-C381-47A1-9C4C-0C14E621C1C2}" destId="{5EEDBF13-13D6-4D8D-A5A8-94B3F5B1634A}" srcOrd="0" destOrd="0" presId="urn:microsoft.com/office/officeart/2005/8/layout/process1"/>
    <dgm:cxn modelId="{56D39EF7-998A-4BA4-AE0F-2F6CFFC426DF}" type="presParOf" srcId="{5C5C29F4-09E1-4EDE-867F-B336E366AB1E}" destId="{B5387868-84A9-4EE8-9DA8-CAE05D766A63}" srcOrd="6" destOrd="0" presId="urn:microsoft.com/office/officeart/2005/8/layout/process1"/>
    <dgm:cxn modelId="{DA3970E4-2678-48E1-A94E-C6013A18B187}" type="presParOf" srcId="{5C5C29F4-09E1-4EDE-867F-B336E366AB1E}" destId="{CB486468-BFB5-451A-8636-D8280D223413}" srcOrd="7" destOrd="0" presId="urn:microsoft.com/office/officeart/2005/8/layout/process1"/>
    <dgm:cxn modelId="{273C7743-4B8D-4F76-BB32-777E4DE0CE73}" type="presParOf" srcId="{CB486468-BFB5-451A-8636-D8280D223413}" destId="{8DEB3DF6-867B-426A-AAD5-7DA1761F4562}" srcOrd="0" destOrd="0" presId="urn:microsoft.com/office/officeart/2005/8/layout/process1"/>
    <dgm:cxn modelId="{58C99356-01F8-4BD7-AE76-C5D1FCF34EC8}" type="presParOf" srcId="{5C5C29F4-09E1-4EDE-867F-B336E366AB1E}" destId="{443AE34B-984B-4241-864B-AB7E059CC73A}" srcOrd="8" destOrd="0" presId="urn:microsoft.com/office/officeart/2005/8/layout/process1"/>
    <dgm:cxn modelId="{CBFC35FB-6B9B-4404-A497-9DB4A666216A}" type="presParOf" srcId="{5C5C29F4-09E1-4EDE-867F-B336E366AB1E}" destId="{F6A0DB82-F914-4EF4-A61B-C98CFD1BFEBA}" srcOrd="9" destOrd="0" presId="urn:microsoft.com/office/officeart/2005/8/layout/process1"/>
    <dgm:cxn modelId="{84D40E5C-6543-43CA-AE5C-72EBADCDF894}" type="presParOf" srcId="{F6A0DB82-F914-4EF4-A61B-C98CFD1BFEBA}" destId="{9655A768-7A41-492A-867F-9742091A57FC}" srcOrd="0" destOrd="0" presId="urn:microsoft.com/office/officeart/2005/8/layout/process1"/>
    <dgm:cxn modelId="{E1C17EFB-B80B-47F9-AD07-AA18F33C5673}" type="presParOf" srcId="{5C5C29F4-09E1-4EDE-867F-B336E366AB1E}" destId="{7E5A6606-E0C4-44B7-8609-AAAE6D4B01F4}" srcOrd="10" destOrd="0" presId="urn:microsoft.com/office/officeart/2005/8/layout/process1"/>
    <dgm:cxn modelId="{4A3105A2-4083-4EFF-8F4F-A1AB867BEAE5}" type="presParOf" srcId="{5C5C29F4-09E1-4EDE-867F-B336E366AB1E}" destId="{8F111D50-4C0B-4180-A813-E7E12089139E}" srcOrd="11" destOrd="0" presId="urn:microsoft.com/office/officeart/2005/8/layout/process1"/>
    <dgm:cxn modelId="{8B41EBFD-B343-43CD-833E-0DA50ADEFC8E}" type="presParOf" srcId="{8F111D50-4C0B-4180-A813-E7E12089139E}" destId="{FB67363A-D48C-4BAE-9F76-ED22C0AEB3A3}" srcOrd="0" destOrd="0" presId="urn:microsoft.com/office/officeart/2005/8/layout/process1"/>
    <dgm:cxn modelId="{3FF911F2-3A2F-4D8E-8293-E72BCFB49E73}" type="presParOf" srcId="{5C5C29F4-09E1-4EDE-867F-B336E366AB1E}" destId="{005D6609-FF92-4BB3-9EAF-9EBFB2341CF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106C1-A747-4425-B7F3-7905AD549C94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</dgm:pt>
    <dgm:pt modelId="{353DB1B2-C532-400E-8923-FA44AE0B8C14}">
      <dgm:prSet phldrT="[Text]" custT="1"/>
      <dgm:spPr/>
      <dgm:t>
        <a:bodyPr/>
        <a:lstStyle/>
        <a:p>
          <a:r>
            <a:rPr lang="en-US" sz="2000" dirty="0"/>
            <a:t>DIV</a:t>
          </a:r>
          <a:endParaRPr lang="en-US" sz="1600" dirty="0"/>
        </a:p>
      </dgm:t>
    </dgm:pt>
    <dgm:pt modelId="{69186994-4143-4E55-B72A-4BCA4FF5C9D5}" type="parTrans" cxnId="{0FDD9C0F-7D5B-4653-88E0-83718AE311DF}">
      <dgm:prSet/>
      <dgm:spPr/>
      <dgm:t>
        <a:bodyPr/>
        <a:lstStyle/>
        <a:p>
          <a:endParaRPr lang="en-US" sz="3600"/>
        </a:p>
      </dgm:t>
    </dgm:pt>
    <dgm:pt modelId="{B3458744-D594-4D0F-A6CA-10406DB413C3}" type="sibTrans" cxnId="{0FDD9C0F-7D5B-4653-88E0-83718AE311DF}">
      <dgm:prSet custT="1"/>
      <dgm:spPr/>
      <dgm:t>
        <a:bodyPr/>
        <a:lstStyle/>
        <a:p>
          <a:endParaRPr lang="en-US" sz="1600"/>
        </a:p>
      </dgm:t>
    </dgm:pt>
    <dgm:pt modelId="{11A940A5-EAE0-4ACB-909B-EB2DF5578299}">
      <dgm:prSet phldrT="[Text]" custT="1"/>
      <dgm:spPr/>
      <dgm:t>
        <a:bodyPr/>
        <a:lstStyle/>
        <a:p>
          <a:r>
            <a:rPr lang="en-US" sz="1600" dirty="0"/>
            <a:t>HTML </a:t>
          </a:r>
        </a:p>
      </dgm:t>
    </dgm:pt>
    <dgm:pt modelId="{9EDD7365-EFB5-4D97-8970-362A2BB63F4A}" type="parTrans" cxnId="{C65D590B-3ED8-4B87-824D-28C5E2F81138}">
      <dgm:prSet/>
      <dgm:spPr/>
      <dgm:t>
        <a:bodyPr/>
        <a:lstStyle/>
        <a:p>
          <a:endParaRPr lang="en-US" sz="3600"/>
        </a:p>
      </dgm:t>
    </dgm:pt>
    <dgm:pt modelId="{22805A08-A8EF-49E1-8B68-152BCF6CBB11}" type="sibTrans" cxnId="{C65D590B-3ED8-4B87-824D-28C5E2F81138}">
      <dgm:prSet custT="1"/>
      <dgm:spPr/>
      <dgm:t>
        <a:bodyPr/>
        <a:lstStyle/>
        <a:p>
          <a:endParaRPr lang="en-US" sz="1600"/>
        </a:p>
      </dgm:t>
    </dgm:pt>
    <dgm:pt modelId="{79F839DB-56EC-4ED0-8B23-6721F58DA92F}">
      <dgm:prSet phldrT="[Text]" custT="1"/>
      <dgm:spPr/>
      <dgm:t>
        <a:bodyPr/>
        <a:lstStyle/>
        <a:p>
          <a:r>
            <a:rPr lang="en-US" sz="1600" dirty="0"/>
            <a:t>Controller.JS</a:t>
          </a:r>
        </a:p>
      </dgm:t>
    </dgm:pt>
    <dgm:pt modelId="{B626E3DA-2BD9-4867-8BCE-119159B9131C}" type="parTrans" cxnId="{335A4EDC-DD42-4BC3-8836-1EE7CDBA78C5}">
      <dgm:prSet/>
      <dgm:spPr/>
      <dgm:t>
        <a:bodyPr/>
        <a:lstStyle/>
        <a:p>
          <a:endParaRPr lang="en-US" sz="3600"/>
        </a:p>
      </dgm:t>
    </dgm:pt>
    <dgm:pt modelId="{E0D52ACD-67EA-429A-B25E-5FFF7FE2CF20}" type="sibTrans" cxnId="{335A4EDC-DD42-4BC3-8836-1EE7CDBA78C5}">
      <dgm:prSet custT="1"/>
      <dgm:spPr/>
      <dgm:t>
        <a:bodyPr/>
        <a:lstStyle/>
        <a:p>
          <a:endParaRPr lang="en-US" sz="1600"/>
        </a:p>
      </dgm:t>
    </dgm:pt>
    <dgm:pt modelId="{3BE64052-6201-4BA9-AD63-9CEDC1E06857}">
      <dgm:prSet phldrT="[Text]" custT="1"/>
      <dgm:spPr/>
      <dgm:t>
        <a:bodyPr/>
        <a:lstStyle/>
        <a:p>
          <a:r>
            <a:rPr lang="en-US" sz="2000" dirty="0"/>
            <a:t>Sevice.JS</a:t>
          </a:r>
        </a:p>
      </dgm:t>
    </dgm:pt>
    <dgm:pt modelId="{7C6FD2DC-8F64-4838-8345-C140E8A1117B}" type="parTrans" cxnId="{F28894A9-1645-4272-8DD9-89E472FFD6BB}">
      <dgm:prSet/>
      <dgm:spPr/>
      <dgm:t>
        <a:bodyPr/>
        <a:lstStyle/>
        <a:p>
          <a:endParaRPr lang="en-US" sz="3600"/>
        </a:p>
      </dgm:t>
    </dgm:pt>
    <dgm:pt modelId="{A3AF1E7E-08FC-4D39-B7E4-2F62F23CE60A}" type="sibTrans" cxnId="{F28894A9-1645-4272-8DD9-89E472FFD6BB}">
      <dgm:prSet custT="1"/>
      <dgm:spPr/>
      <dgm:t>
        <a:bodyPr/>
        <a:lstStyle/>
        <a:p>
          <a:endParaRPr lang="en-US" sz="1600"/>
        </a:p>
      </dgm:t>
    </dgm:pt>
    <dgm:pt modelId="{32A9E447-2002-4C49-A70A-7213EB3E489C}">
      <dgm:prSet phldrT="[Text]" custT="1"/>
      <dgm:spPr/>
      <dgm:t>
        <a:bodyPr/>
        <a:lstStyle/>
        <a:p>
          <a:r>
            <a:rPr lang="en-US" sz="1600" dirty="0"/>
            <a:t>Message </a:t>
          </a:r>
          <a:r>
            <a:rPr lang="en-US" sz="1600" dirty="0" err="1"/>
            <a:t>Controller.CS</a:t>
          </a:r>
          <a:endParaRPr lang="en-US" sz="1600" dirty="0"/>
        </a:p>
      </dgm:t>
    </dgm:pt>
    <dgm:pt modelId="{6E41A380-D347-4BFF-9C50-42E93C5066C5}" type="parTrans" cxnId="{54FFA619-B794-442D-8AC8-EA09F2C60432}">
      <dgm:prSet/>
      <dgm:spPr/>
      <dgm:t>
        <a:bodyPr/>
        <a:lstStyle/>
        <a:p>
          <a:endParaRPr lang="en-US" sz="3600"/>
        </a:p>
      </dgm:t>
    </dgm:pt>
    <dgm:pt modelId="{25C0F15F-F9F9-41CD-A5D5-8662474197C5}" type="sibTrans" cxnId="{54FFA619-B794-442D-8AC8-EA09F2C60432}">
      <dgm:prSet custT="1"/>
      <dgm:spPr/>
      <dgm:t>
        <a:bodyPr/>
        <a:lstStyle/>
        <a:p>
          <a:endParaRPr lang="en-US" sz="1600"/>
        </a:p>
      </dgm:t>
    </dgm:pt>
    <dgm:pt modelId="{2C47A6A5-1E6B-490B-A583-775D877DB7C8}">
      <dgm:prSet phldrT="[Text]" custT="1"/>
      <dgm:spPr/>
      <dgm:t>
        <a:bodyPr/>
        <a:lstStyle/>
        <a:p>
          <a:r>
            <a:rPr lang="en-US" sz="1200" dirty="0" err="1"/>
            <a:t>MessageGenerator</a:t>
          </a:r>
          <a:r>
            <a:rPr lang="en-US" sz="1600" dirty="0" err="1"/>
            <a:t>.CS</a:t>
          </a:r>
          <a:endParaRPr lang="en-US" sz="1600" dirty="0"/>
        </a:p>
      </dgm:t>
    </dgm:pt>
    <dgm:pt modelId="{17553F63-D5C5-4DE7-B26B-DBF8ACF659CD}" type="parTrans" cxnId="{1E1B4134-8B59-4552-ABDB-6B2F621255AD}">
      <dgm:prSet/>
      <dgm:spPr/>
      <dgm:t>
        <a:bodyPr/>
        <a:lstStyle/>
        <a:p>
          <a:endParaRPr lang="en-US" sz="3600"/>
        </a:p>
      </dgm:t>
    </dgm:pt>
    <dgm:pt modelId="{9E6ACD12-51D4-47D6-AE91-B256A82D8191}" type="sibTrans" cxnId="{1E1B4134-8B59-4552-ABDB-6B2F621255AD}">
      <dgm:prSet custT="1"/>
      <dgm:spPr/>
      <dgm:t>
        <a:bodyPr/>
        <a:lstStyle/>
        <a:p>
          <a:endParaRPr lang="en-US" sz="1600"/>
        </a:p>
      </dgm:t>
    </dgm:pt>
    <dgm:pt modelId="{C766E5C7-35F2-4B2E-9EBD-A58BA1C2C4C7}">
      <dgm:prSet phldrT="[Text]" custT="1"/>
      <dgm:spPr/>
      <dgm:t>
        <a:bodyPr/>
        <a:lstStyle/>
        <a:p>
          <a:r>
            <a:rPr lang="en-US" sz="1600" dirty="0" err="1"/>
            <a:t>DBConnection.CS</a:t>
          </a:r>
          <a:endParaRPr lang="en-US" sz="1600" dirty="0"/>
        </a:p>
      </dgm:t>
    </dgm:pt>
    <dgm:pt modelId="{F4F8D69E-8A46-4101-AB96-24C8B60A0919}" type="parTrans" cxnId="{210D38A2-AE34-49D5-8575-8EA5222A8B22}">
      <dgm:prSet/>
      <dgm:spPr/>
      <dgm:t>
        <a:bodyPr/>
        <a:lstStyle/>
        <a:p>
          <a:endParaRPr lang="en-US" sz="3600"/>
        </a:p>
      </dgm:t>
    </dgm:pt>
    <dgm:pt modelId="{658C86B1-90FA-4404-959C-12E3DB3209C8}" type="sibTrans" cxnId="{210D38A2-AE34-49D5-8575-8EA5222A8B22}">
      <dgm:prSet custT="1"/>
      <dgm:spPr/>
      <dgm:t>
        <a:bodyPr/>
        <a:lstStyle/>
        <a:p>
          <a:endParaRPr lang="en-US" sz="1600"/>
        </a:p>
      </dgm:t>
    </dgm:pt>
    <dgm:pt modelId="{5C5C29F4-09E1-4EDE-867F-B336E366AB1E}" type="pres">
      <dgm:prSet presAssocID="{B08106C1-A747-4425-B7F3-7905AD549C94}" presName="Name0" presStyleCnt="0">
        <dgm:presLayoutVars>
          <dgm:dir/>
          <dgm:resizeHandles val="exact"/>
        </dgm:presLayoutVars>
      </dgm:prSet>
      <dgm:spPr/>
    </dgm:pt>
    <dgm:pt modelId="{36EE8CEC-96AE-4067-8A85-C154CA96B882}" type="pres">
      <dgm:prSet presAssocID="{353DB1B2-C532-400E-8923-FA44AE0B8C14}" presName="node" presStyleLbl="node1" presStyleIdx="0" presStyleCnt="7" custScaleX="2000000" custScaleY="159953" custLinFactNeighborY="-6025">
        <dgm:presLayoutVars>
          <dgm:bulletEnabled val="1"/>
        </dgm:presLayoutVars>
      </dgm:prSet>
      <dgm:spPr/>
    </dgm:pt>
    <dgm:pt modelId="{4460821A-7A1A-412A-ACD9-50C67BD22924}" type="pres">
      <dgm:prSet presAssocID="{B3458744-D594-4D0F-A6CA-10406DB413C3}" presName="sibTrans" presStyleLbl="sibTrans2D1" presStyleIdx="0" presStyleCnt="6"/>
      <dgm:spPr/>
    </dgm:pt>
    <dgm:pt modelId="{A0EC043D-6878-4AF7-B329-708C24A74D97}" type="pres">
      <dgm:prSet presAssocID="{B3458744-D594-4D0F-A6CA-10406DB413C3}" presName="connectorText" presStyleLbl="sibTrans2D1" presStyleIdx="0" presStyleCnt="6"/>
      <dgm:spPr/>
    </dgm:pt>
    <dgm:pt modelId="{4C2530B2-BFD4-455B-9453-B1B487EA1682}" type="pres">
      <dgm:prSet presAssocID="{11A940A5-EAE0-4ACB-909B-EB2DF5578299}" presName="node" presStyleLbl="node1" presStyleIdx="1" presStyleCnt="7" custScaleX="1798325" custScaleY="112669">
        <dgm:presLayoutVars>
          <dgm:bulletEnabled val="1"/>
        </dgm:presLayoutVars>
      </dgm:prSet>
      <dgm:spPr/>
    </dgm:pt>
    <dgm:pt modelId="{9CFB7C32-8322-4F6D-971D-AC290C9FBAA9}" type="pres">
      <dgm:prSet presAssocID="{22805A08-A8EF-49E1-8B68-152BCF6CBB11}" presName="sibTrans" presStyleLbl="sibTrans2D1" presStyleIdx="1" presStyleCnt="6"/>
      <dgm:spPr/>
    </dgm:pt>
    <dgm:pt modelId="{9B202212-F001-4E73-A8ED-41CCABF171A0}" type="pres">
      <dgm:prSet presAssocID="{22805A08-A8EF-49E1-8B68-152BCF6CBB11}" presName="connectorText" presStyleLbl="sibTrans2D1" presStyleIdx="1" presStyleCnt="6"/>
      <dgm:spPr/>
    </dgm:pt>
    <dgm:pt modelId="{6D8158D9-D72A-4B32-BC18-1FBA01224A08}" type="pres">
      <dgm:prSet presAssocID="{79F839DB-56EC-4ED0-8B23-6721F58DA92F}" presName="node" presStyleLbl="node1" presStyleIdx="2" presStyleCnt="7" custScaleX="1754368" custScaleY="92661" custLinFactNeighborY="3230">
        <dgm:presLayoutVars>
          <dgm:bulletEnabled val="1"/>
        </dgm:presLayoutVars>
      </dgm:prSet>
      <dgm:spPr/>
    </dgm:pt>
    <dgm:pt modelId="{7697ECF0-C381-47A1-9C4C-0C14E621C1C2}" type="pres">
      <dgm:prSet presAssocID="{E0D52ACD-67EA-429A-B25E-5FFF7FE2CF20}" presName="sibTrans" presStyleLbl="sibTrans2D1" presStyleIdx="2" presStyleCnt="6"/>
      <dgm:spPr/>
    </dgm:pt>
    <dgm:pt modelId="{5EEDBF13-13D6-4D8D-A5A8-94B3F5B1634A}" type="pres">
      <dgm:prSet presAssocID="{E0D52ACD-67EA-429A-B25E-5FFF7FE2CF20}" presName="connectorText" presStyleLbl="sibTrans2D1" presStyleIdx="2" presStyleCnt="6"/>
      <dgm:spPr/>
    </dgm:pt>
    <dgm:pt modelId="{7AD74899-7445-4D4D-A536-E780D1B23656}" type="pres">
      <dgm:prSet presAssocID="{3BE64052-6201-4BA9-AD63-9CEDC1E06857}" presName="node" presStyleLbl="node1" presStyleIdx="3" presStyleCnt="7" custScaleX="1691981" custScaleY="106076" custLinFactNeighborY="3728">
        <dgm:presLayoutVars>
          <dgm:bulletEnabled val="1"/>
        </dgm:presLayoutVars>
      </dgm:prSet>
      <dgm:spPr/>
    </dgm:pt>
    <dgm:pt modelId="{150629C9-37FE-4794-A2AF-ADFBFD58A675}" type="pres">
      <dgm:prSet presAssocID="{A3AF1E7E-08FC-4D39-B7E4-2F62F23CE60A}" presName="sibTrans" presStyleLbl="sibTrans2D1" presStyleIdx="3" presStyleCnt="6"/>
      <dgm:spPr/>
    </dgm:pt>
    <dgm:pt modelId="{CFB32680-66A4-4EA7-8E0C-992C14A340BD}" type="pres">
      <dgm:prSet presAssocID="{A3AF1E7E-08FC-4D39-B7E4-2F62F23CE60A}" presName="connectorText" presStyleLbl="sibTrans2D1" presStyleIdx="3" presStyleCnt="6"/>
      <dgm:spPr/>
    </dgm:pt>
    <dgm:pt modelId="{B5387868-84A9-4EE8-9DA8-CAE05D766A63}" type="pres">
      <dgm:prSet presAssocID="{32A9E447-2002-4C49-A70A-7213EB3E489C}" presName="node" presStyleLbl="node1" presStyleIdx="4" presStyleCnt="7" custScaleX="1814933" custScaleY="114154">
        <dgm:presLayoutVars>
          <dgm:bulletEnabled val="1"/>
        </dgm:presLayoutVars>
      </dgm:prSet>
      <dgm:spPr/>
    </dgm:pt>
    <dgm:pt modelId="{CB486468-BFB5-451A-8636-D8280D223413}" type="pres">
      <dgm:prSet presAssocID="{25C0F15F-F9F9-41CD-A5D5-8662474197C5}" presName="sibTrans" presStyleLbl="sibTrans2D1" presStyleIdx="4" presStyleCnt="6"/>
      <dgm:spPr/>
    </dgm:pt>
    <dgm:pt modelId="{8DEB3DF6-867B-426A-AAD5-7DA1761F4562}" type="pres">
      <dgm:prSet presAssocID="{25C0F15F-F9F9-41CD-A5D5-8662474197C5}" presName="connectorText" presStyleLbl="sibTrans2D1" presStyleIdx="4" presStyleCnt="6"/>
      <dgm:spPr/>
    </dgm:pt>
    <dgm:pt modelId="{443AE34B-984B-4241-864B-AB7E059CC73A}" type="pres">
      <dgm:prSet presAssocID="{2C47A6A5-1E6B-490B-A583-775D877DB7C8}" presName="node" presStyleLbl="node1" presStyleIdx="5" presStyleCnt="7" custScaleX="1814933" custScaleY="114154">
        <dgm:presLayoutVars>
          <dgm:bulletEnabled val="1"/>
        </dgm:presLayoutVars>
      </dgm:prSet>
      <dgm:spPr/>
    </dgm:pt>
    <dgm:pt modelId="{F6A0DB82-F914-4EF4-A61B-C98CFD1BFEBA}" type="pres">
      <dgm:prSet presAssocID="{9E6ACD12-51D4-47D6-AE91-B256A82D8191}" presName="sibTrans" presStyleLbl="sibTrans2D1" presStyleIdx="5" presStyleCnt="6"/>
      <dgm:spPr/>
    </dgm:pt>
    <dgm:pt modelId="{9655A768-7A41-492A-867F-9742091A57FC}" type="pres">
      <dgm:prSet presAssocID="{9E6ACD12-51D4-47D6-AE91-B256A82D8191}" presName="connectorText" presStyleLbl="sibTrans2D1" presStyleIdx="5" presStyleCnt="6"/>
      <dgm:spPr/>
    </dgm:pt>
    <dgm:pt modelId="{7E5A6606-E0C4-44B7-8609-AAAE6D4B01F4}" type="pres">
      <dgm:prSet presAssocID="{C766E5C7-35F2-4B2E-9EBD-A58BA1C2C4C7}" presName="node" presStyleLbl="node1" presStyleIdx="6" presStyleCnt="7" custScaleX="1814933" custScaleY="157764">
        <dgm:presLayoutVars>
          <dgm:bulletEnabled val="1"/>
        </dgm:presLayoutVars>
      </dgm:prSet>
      <dgm:spPr/>
    </dgm:pt>
  </dgm:ptLst>
  <dgm:cxnLst>
    <dgm:cxn modelId="{C65D590B-3ED8-4B87-824D-28C5E2F81138}" srcId="{B08106C1-A747-4425-B7F3-7905AD549C94}" destId="{11A940A5-EAE0-4ACB-909B-EB2DF5578299}" srcOrd="1" destOrd="0" parTransId="{9EDD7365-EFB5-4D97-8970-362A2BB63F4A}" sibTransId="{22805A08-A8EF-49E1-8B68-152BCF6CBB11}"/>
    <dgm:cxn modelId="{0FDD9C0F-7D5B-4653-88E0-83718AE311DF}" srcId="{B08106C1-A747-4425-B7F3-7905AD549C94}" destId="{353DB1B2-C532-400E-8923-FA44AE0B8C14}" srcOrd="0" destOrd="0" parTransId="{69186994-4143-4E55-B72A-4BCA4FF5C9D5}" sibTransId="{B3458744-D594-4D0F-A6CA-10406DB413C3}"/>
    <dgm:cxn modelId="{E3EE7410-9AA0-47E6-BC98-59C5AF1EC2B2}" type="presOf" srcId="{3BE64052-6201-4BA9-AD63-9CEDC1E06857}" destId="{7AD74899-7445-4D4D-A536-E780D1B23656}" srcOrd="0" destOrd="0" presId="urn:microsoft.com/office/officeart/2005/8/layout/process1"/>
    <dgm:cxn modelId="{1707EF13-3205-462F-A908-4306661BB935}" type="presOf" srcId="{79F839DB-56EC-4ED0-8B23-6721F58DA92F}" destId="{6D8158D9-D72A-4B32-BC18-1FBA01224A08}" srcOrd="0" destOrd="0" presId="urn:microsoft.com/office/officeart/2005/8/layout/process1"/>
    <dgm:cxn modelId="{54FFA619-B794-442D-8AC8-EA09F2C60432}" srcId="{B08106C1-A747-4425-B7F3-7905AD549C94}" destId="{32A9E447-2002-4C49-A70A-7213EB3E489C}" srcOrd="4" destOrd="0" parTransId="{6E41A380-D347-4BFF-9C50-42E93C5066C5}" sibTransId="{25C0F15F-F9F9-41CD-A5D5-8662474197C5}"/>
    <dgm:cxn modelId="{8E50E519-C70B-4EC9-A4A0-CC46608BFF70}" type="presOf" srcId="{22805A08-A8EF-49E1-8B68-152BCF6CBB11}" destId="{9CFB7C32-8322-4F6D-971D-AC290C9FBAA9}" srcOrd="0" destOrd="0" presId="urn:microsoft.com/office/officeart/2005/8/layout/process1"/>
    <dgm:cxn modelId="{40AF7032-0144-439F-8D35-22CE30AB92E1}" type="presOf" srcId="{9E6ACD12-51D4-47D6-AE91-B256A82D8191}" destId="{9655A768-7A41-492A-867F-9742091A57FC}" srcOrd="1" destOrd="0" presId="urn:microsoft.com/office/officeart/2005/8/layout/process1"/>
    <dgm:cxn modelId="{1E1B4134-8B59-4552-ABDB-6B2F621255AD}" srcId="{B08106C1-A747-4425-B7F3-7905AD549C94}" destId="{2C47A6A5-1E6B-490B-A583-775D877DB7C8}" srcOrd="5" destOrd="0" parTransId="{17553F63-D5C5-4DE7-B26B-DBF8ACF659CD}" sibTransId="{9E6ACD12-51D4-47D6-AE91-B256A82D8191}"/>
    <dgm:cxn modelId="{BA44C75D-DE4F-4C6B-91E3-0C6D3204EA1B}" type="presOf" srcId="{A3AF1E7E-08FC-4D39-B7E4-2F62F23CE60A}" destId="{150629C9-37FE-4794-A2AF-ADFBFD58A675}" srcOrd="0" destOrd="0" presId="urn:microsoft.com/office/officeart/2005/8/layout/process1"/>
    <dgm:cxn modelId="{55F83862-1421-4C75-8015-899CE103BDFF}" type="presOf" srcId="{25C0F15F-F9F9-41CD-A5D5-8662474197C5}" destId="{8DEB3DF6-867B-426A-AAD5-7DA1761F4562}" srcOrd="1" destOrd="0" presId="urn:microsoft.com/office/officeart/2005/8/layout/process1"/>
    <dgm:cxn modelId="{4A5A1069-88C0-4AB4-A5F9-E092AAAD171E}" type="presOf" srcId="{B08106C1-A747-4425-B7F3-7905AD549C94}" destId="{5C5C29F4-09E1-4EDE-867F-B336E366AB1E}" srcOrd="0" destOrd="0" presId="urn:microsoft.com/office/officeart/2005/8/layout/process1"/>
    <dgm:cxn modelId="{936E5475-E757-4AEE-863F-A3551767FB39}" type="presOf" srcId="{11A940A5-EAE0-4ACB-909B-EB2DF5578299}" destId="{4C2530B2-BFD4-455B-9453-B1B487EA1682}" srcOrd="0" destOrd="0" presId="urn:microsoft.com/office/officeart/2005/8/layout/process1"/>
    <dgm:cxn modelId="{E4A9137A-06B1-4F7F-8F28-1BA41EBD8833}" type="presOf" srcId="{A3AF1E7E-08FC-4D39-B7E4-2F62F23CE60A}" destId="{CFB32680-66A4-4EA7-8E0C-992C14A340BD}" srcOrd="1" destOrd="0" presId="urn:microsoft.com/office/officeart/2005/8/layout/process1"/>
    <dgm:cxn modelId="{8BB0A65A-44EC-4F99-BCC2-F3C4E63CFC60}" type="presOf" srcId="{E0D52ACD-67EA-429A-B25E-5FFF7FE2CF20}" destId="{5EEDBF13-13D6-4D8D-A5A8-94B3F5B1634A}" srcOrd="1" destOrd="0" presId="urn:microsoft.com/office/officeart/2005/8/layout/process1"/>
    <dgm:cxn modelId="{0C3A2C86-6BBA-4EB7-9300-DDD74945588C}" type="presOf" srcId="{C766E5C7-35F2-4B2E-9EBD-A58BA1C2C4C7}" destId="{7E5A6606-E0C4-44B7-8609-AAAE6D4B01F4}" srcOrd="0" destOrd="0" presId="urn:microsoft.com/office/officeart/2005/8/layout/process1"/>
    <dgm:cxn modelId="{EED8869B-6A4D-48B3-AEFC-78D52C322312}" type="presOf" srcId="{25C0F15F-F9F9-41CD-A5D5-8662474197C5}" destId="{CB486468-BFB5-451A-8636-D8280D223413}" srcOrd="0" destOrd="0" presId="urn:microsoft.com/office/officeart/2005/8/layout/process1"/>
    <dgm:cxn modelId="{A3E9A3A0-E5B8-4F69-959A-A5B0DAAB9FA2}" type="presOf" srcId="{9E6ACD12-51D4-47D6-AE91-B256A82D8191}" destId="{F6A0DB82-F914-4EF4-A61B-C98CFD1BFEBA}" srcOrd="0" destOrd="0" presId="urn:microsoft.com/office/officeart/2005/8/layout/process1"/>
    <dgm:cxn modelId="{210D38A2-AE34-49D5-8575-8EA5222A8B22}" srcId="{B08106C1-A747-4425-B7F3-7905AD549C94}" destId="{C766E5C7-35F2-4B2E-9EBD-A58BA1C2C4C7}" srcOrd="6" destOrd="0" parTransId="{F4F8D69E-8A46-4101-AB96-24C8B60A0919}" sibTransId="{658C86B1-90FA-4404-959C-12E3DB3209C8}"/>
    <dgm:cxn modelId="{0A1FA8A2-28BB-4227-A285-825843A96882}" type="presOf" srcId="{B3458744-D594-4D0F-A6CA-10406DB413C3}" destId="{4460821A-7A1A-412A-ACD9-50C67BD22924}" srcOrd="0" destOrd="0" presId="urn:microsoft.com/office/officeart/2005/8/layout/process1"/>
    <dgm:cxn modelId="{F28894A9-1645-4272-8DD9-89E472FFD6BB}" srcId="{B08106C1-A747-4425-B7F3-7905AD549C94}" destId="{3BE64052-6201-4BA9-AD63-9CEDC1E06857}" srcOrd="3" destOrd="0" parTransId="{7C6FD2DC-8F64-4838-8345-C140E8A1117B}" sibTransId="{A3AF1E7E-08FC-4D39-B7E4-2F62F23CE60A}"/>
    <dgm:cxn modelId="{1D86C8AB-947A-488A-A0B8-AAF81BB63F0C}" type="presOf" srcId="{E0D52ACD-67EA-429A-B25E-5FFF7FE2CF20}" destId="{7697ECF0-C381-47A1-9C4C-0C14E621C1C2}" srcOrd="0" destOrd="0" presId="urn:microsoft.com/office/officeart/2005/8/layout/process1"/>
    <dgm:cxn modelId="{3FAA1AAE-4286-440E-BBF9-E6204F3514F5}" type="presOf" srcId="{2C47A6A5-1E6B-490B-A583-775D877DB7C8}" destId="{443AE34B-984B-4241-864B-AB7E059CC73A}" srcOrd="0" destOrd="0" presId="urn:microsoft.com/office/officeart/2005/8/layout/process1"/>
    <dgm:cxn modelId="{AD672DD0-B2B4-4D04-976D-9092C5A3FCFE}" type="presOf" srcId="{B3458744-D594-4D0F-A6CA-10406DB413C3}" destId="{A0EC043D-6878-4AF7-B329-708C24A74D97}" srcOrd="1" destOrd="0" presId="urn:microsoft.com/office/officeart/2005/8/layout/process1"/>
    <dgm:cxn modelId="{335A4EDC-DD42-4BC3-8836-1EE7CDBA78C5}" srcId="{B08106C1-A747-4425-B7F3-7905AD549C94}" destId="{79F839DB-56EC-4ED0-8B23-6721F58DA92F}" srcOrd="2" destOrd="0" parTransId="{B626E3DA-2BD9-4867-8BCE-119159B9131C}" sibTransId="{E0D52ACD-67EA-429A-B25E-5FFF7FE2CF20}"/>
    <dgm:cxn modelId="{967B97E1-3E0E-44EF-8EEC-5D121439A873}" type="presOf" srcId="{32A9E447-2002-4C49-A70A-7213EB3E489C}" destId="{B5387868-84A9-4EE8-9DA8-CAE05D766A63}" srcOrd="0" destOrd="0" presId="urn:microsoft.com/office/officeart/2005/8/layout/process1"/>
    <dgm:cxn modelId="{0E423AE9-6BBE-4DAB-AF87-526680EE9B49}" type="presOf" srcId="{22805A08-A8EF-49E1-8B68-152BCF6CBB11}" destId="{9B202212-F001-4E73-A8ED-41CCABF171A0}" srcOrd="1" destOrd="0" presId="urn:microsoft.com/office/officeart/2005/8/layout/process1"/>
    <dgm:cxn modelId="{91684EEA-3C45-4848-B4D6-5F9A60A7155F}" type="presOf" srcId="{353DB1B2-C532-400E-8923-FA44AE0B8C14}" destId="{36EE8CEC-96AE-4067-8A85-C154CA96B882}" srcOrd="0" destOrd="0" presId="urn:microsoft.com/office/officeart/2005/8/layout/process1"/>
    <dgm:cxn modelId="{CAB4E76F-ACF7-4CE3-8FC9-07D0E9AC15E2}" type="presParOf" srcId="{5C5C29F4-09E1-4EDE-867F-B336E366AB1E}" destId="{36EE8CEC-96AE-4067-8A85-C154CA96B882}" srcOrd="0" destOrd="0" presId="urn:microsoft.com/office/officeart/2005/8/layout/process1"/>
    <dgm:cxn modelId="{50A386F0-93B3-4906-BCBF-DB0CDC6F79F8}" type="presParOf" srcId="{5C5C29F4-09E1-4EDE-867F-B336E366AB1E}" destId="{4460821A-7A1A-412A-ACD9-50C67BD22924}" srcOrd="1" destOrd="0" presId="urn:microsoft.com/office/officeart/2005/8/layout/process1"/>
    <dgm:cxn modelId="{7E227B05-1BD0-44D6-B2C5-30BDB2B3FA66}" type="presParOf" srcId="{4460821A-7A1A-412A-ACD9-50C67BD22924}" destId="{A0EC043D-6878-4AF7-B329-708C24A74D97}" srcOrd="0" destOrd="0" presId="urn:microsoft.com/office/officeart/2005/8/layout/process1"/>
    <dgm:cxn modelId="{1433611A-1582-4E8E-BC04-BBE9A34B2140}" type="presParOf" srcId="{5C5C29F4-09E1-4EDE-867F-B336E366AB1E}" destId="{4C2530B2-BFD4-455B-9453-B1B487EA1682}" srcOrd="2" destOrd="0" presId="urn:microsoft.com/office/officeart/2005/8/layout/process1"/>
    <dgm:cxn modelId="{8D48CDCB-E428-4219-BE08-413C9A9B2162}" type="presParOf" srcId="{5C5C29F4-09E1-4EDE-867F-B336E366AB1E}" destId="{9CFB7C32-8322-4F6D-971D-AC290C9FBAA9}" srcOrd="3" destOrd="0" presId="urn:microsoft.com/office/officeart/2005/8/layout/process1"/>
    <dgm:cxn modelId="{16776C96-6BEA-44EC-85A2-9C4298F7B4F9}" type="presParOf" srcId="{9CFB7C32-8322-4F6D-971D-AC290C9FBAA9}" destId="{9B202212-F001-4E73-A8ED-41CCABF171A0}" srcOrd="0" destOrd="0" presId="urn:microsoft.com/office/officeart/2005/8/layout/process1"/>
    <dgm:cxn modelId="{756CEAA3-1099-494D-A256-67F6370B6FFF}" type="presParOf" srcId="{5C5C29F4-09E1-4EDE-867F-B336E366AB1E}" destId="{6D8158D9-D72A-4B32-BC18-1FBA01224A08}" srcOrd="4" destOrd="0" presId="urn:microsoft.com/office/officeart/2005/8/layout/process1"/>
    <dgm:cxn modelId="{BA640746-5799-410C-8C30-DF77DC0CBD7A}" type="presParOf" srcId="{5C5C29F4-09E1-4EDE-867F-B336E366AB1E}" destId="{7697ECF0-C381-47A1-9C4C-0C14E621C1C2}" srcOrd="5" destOrd="0" presId="urn:microsoft.com/office/officeart/2005/8/layout/process1"/>
    <dgm:cxn modelId="{E6618D62-6DFB-4046-BCB1-27EF8B36C372}" type="presParOf" srcId="{7697ECF0-C381-47A1-9C4C-0C14E621C1C2}" destId="{5EEDBF13-13D6-4D8D-A5A8-94B3F5B1634A}" srcOrd="0" destOrd="0" presId="urn:microsoft.com/office/officeart/2005/8/layout/process1"/>
    <dgm:cxn modelId="{56AB51AF-84CE-461C-A8C9-617DED4C62FF}" type="presParOf" srcId="{5C5C29F4-09E1-4EDE-867F-B336E366AB1E}" destId="{7AD74899-7445-4D4D-A536-E780D1B23656}" srcOrd="6" destOrd="0" presId="urn:microsoft.com/office/officeart/2005/8/layout/process1"/>
    <dgm:cxn modelId="{2958F4E7-DB9D-4AD0-880C-04699177DEAE}" type="presParOf" srcId="{5C5C29F4-09E1-4EDE-867F-B336E366AB1E}" destId="{150629C9-37FE-4794-A2AF-ADFBFD58A675}" srcOrd="7" destOrd="0" presId="urn:microsoft.com/office/officeart/2005/8/layout/process1"/>
    <dgm:cxn modelId="{D3C256B9-FF66-48E3-9814-E8F4260FDD74}" type="presParOf" srcId="{150629C9-37FE-4794-A2AF-ADFBFD58A675}" destId="{CFB32680-66A4-4EA7-8E0C-992C14A340BD}" srcOrd="0" destOrd="0" presId="urn:microsoft.com/office/officeart/2005/8/layout/process1"/>
    <dgm:cxn modelId="{56D39EF7-998A-4BA4-AE0F-2F6CFFC426DF}" type="presParOf" srcId="{5C5C29F4-09E1-4EDE-867F-B336E366AB1E}" destId="{B5387868-84A9-4EE8-9DA8-CAE05D766A63}" srcOrd="8" destOrd="0" presId="urn:microsoft.com/office/officeart/2005/8/layout/process1"/>
    <dgm:cxn modelId="{DA3970E4-2678-48E1-A94E-C6013A18B187}" type="presParOf" srcId="{5C5C29F4-09E1-4EDE-867F-B336E366AB1E}" destId="{CB486468-BFB5-451A-8636-D8280D223413}" srcOrd="9" destOrd="0" presId="urn:microsoft.com/office/officeart/2005/8/layout/process1"/>
    <dgm:cxn modelId="{273C7743-4B8D-4F76-BB32-777E4DE0CE73}" type="presParOf" srcId="{CB486468-BFB5-451A-8636-D8280D223413}" destId="{8DEB3DF6-867B-426A-AAD5-7DA1761F4562}" srcOrd="0" destOrd="0" presId="urn:microsoft.com/office/officeart/2005/8/layout/process1"/>
    <dgm:cxn modelId="{58C99356-01F8-4BD7-AE76-C5D1FCF34EC8}" type="presParOf" srcId="{5C5C29F4-09E1-4EDE-867F-B336E366AB1E}" destId="{443AE34B-984B-4241-864B-AB7E059CC73A}" srcOrd="10" destOrd="0" presId="urn:microsoft.com/office/officeart/2005/8/layout/process1"/>
    <dgm:cxn modelId="{CBFC35FB-6B9B-4404-A497-9DB4A666216A}" type="presParOf" srcId="{5C5C29F4-09E1-4EDE-867F-B336E366AB1E}" destId="{F6A0DB82-F914-4EF4-A61B-C98CFD1BFEBA}" srcOrd="11" destOrd="0" presId="urn:microsoft.com/office/officeart/2005/8/layout/process1"/>
    <dgm:cxn modelId="{84D40E5C-6543-43CA-AE5C-72EBADCDF894}" type="presParOf" srcId="{F6A0DB82-F914-4EF4-A61B-C98CFD1BFEBA}" destId="{9655A768-7A41-492A-867F-9742091A57FC}" srcOrd="0" destOrd="0" presId="urn:microsoft.com/office/officeart/2005/8/layout/process1"/>
    <dgm:cxn modelId="{E1C17EFB-B80B-47F9-AD07-AA18F33C5673}" type="presParOf" srcId="{5C5C29F4-09E1-4EDE-867F-B336E366AB1E}" destId="{7E5A6606-E0C4-44B7-8609-AAAE6D4B01F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EC-96AE-4067-8A85-C154CA96B882}">
      <dsp:nvSpPr>
        <dsp:cNvPr id="0" name=""/>
        <dsp:cNvSpPr/>
      </dsp:nvSpPr>
      <dsp:spPr>
        <a:xfrm>
          <a:off x="9526" y="89779"/>
          <a:ext cx="1605495" cy="3260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RECEIVING </a:t>
          </a:r>
          <a:r>
            <a:rPr lang="en-US" sz="1600" kern="1200" dirty="0"/>
            <a:t>(MILKREC)- TRUCK SCALE TO  RECEIVING BAY TO SILOS</a:t>
          </a:r>
        </a:p>
      </dsp:txBody>
      <dsp:txXfrm>
        <a:off x="56549" y="136802"/>
        <a:ext cx="1511449" cy="3166907"/>
      </dsp:txXfrm>
    </dsp:sp>
    <dsp:sp modelId="{4460821A-7A1A-412A-ACD9-50C67BD22924}">
      <dsp:nvSpPr>
        <dsp:cNvPr id="0" name=""/>
        <dsp:cNvSpPr/>
      </dsp:nvSpPr>
      <dsp:spPr>
        <a:xfrm rot="270702">
          <a:off x="1623022" y="1774948"/>
          <a:ext cx="17071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23030" y="1778729"/>
        <a:ext cx="11950" cy="11944"/>
      </dsp:txXfrm>
    </dsp:sp>
    <dsp:sp modelId="{4C2530B2-BFD4-455B-9453-B1B487EA1682}">
      <dsp:nvSpPr>
        <dsp:cNvPr id="0" name=""/>
        <dsp:cNvSpPr/>
      </dsp:nvSpPr>
      <dsp:spPr>
        <a:xfrm>
          <a:off x="1647131" y="694598"/>
          <a:ext cx="1443601" cy="2296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HTST/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PASTURIZER TO SEPARATOR </a:t>
          </a:r>
        </a:p>
      </dsp:txBody>
      <dsp:txXfrm>
        <a:off x="1689413" y="736880"/>
        <a:ext cx="1359037" cy="2212412"/>
      </dsp:txXfrm>
    </dsp:sp>
    <dsp:sp modelId="{9CFB7C32-8322-4F6D-971D-AC290C9FBAA9}">
      <dsp:nvSpPr>
        <dsp:cNvPr id="0" name=""/>
        <dsp:cNvSpPr/>
      </dsp:nvSpPr>
      <dsp:spPr>
        <a:xfrm rot="155151">
          <a:off x="3098751" y="1866478"/>
          <a:ext cx="17035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98754" y="1870345"/>
        <a:ext cx="11925" cy="11944"/>
      </dsp:txXfrm>
    </dsp:sp>
    <dsp:sp modelId="{6D8158D9-D72A-4B32-BC18-1FBA01224A08}">
      <dsp:nvSpPr>
        <dsp:cNvPr id="0" name=""/>
        <dsp:cNvSpPr/>
      </dsp:nvSpPr>
      <dsp:spPr>
        <a:xfrm>
          <a:off x="3122842" y="964399"/>
          <a:ext cx="1408314" cy="1889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STANDARDIZER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WHEY CREAM ADDED</a:t>
          </a:r>
        </a:p>
      </dsp:txBody>
      <dsp:txXfrm>
        <a:off x="3164090" y="1005647"/>
        <a:ext cx="1325818" cy="1806578"/>
      </dsp:txXfrm>
    </dsp:sp>
    <dsp:sp modelId="{7697ECF0-C381-47A1-9C4C-0C14E621C1C2}">
      <dsp:nvSpPr>
        <dsp:cNvPr id="0" name=""/>
        <dsp:cNvSpPr/>
      </dsp:nvSpPr>
      <dsp:spPr>
        <a:xfrm rot="24659">
          <a:off x="4539184" y="1904152"/>
          <a:ext cx="17018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539184" y="1908116"/>
        <a:ext cx="11913" cy="11944"/>
      </dsp:txXfrm>
    </dsp:sp>
    <dsp:sp modelId="{7AD74899-7445-4D4D-A536-E780D1B23656}">
      <dsp:nvSpPr>
        <dsp:cNvPr id="0" name=""/>
        <dsp:cNvSpPr/>
      </dsp:nvSpPr>
      <dsp:spPr>
        <a:xfrm>
          <a:off x="4563267" y="837806"/>
          <a:ext cx="1358233" cy="2162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VATS</a:t>
          </a:r>
        </a:p>
      </dsp:txBody>
      <dsp:txXfrm>
        <a:off x="4603048" y="877587"/>
        <a:ext cx="1278671" cy="2083003"/>
      </dsp:txXfrm>
    </dsp:sp>
    <dsp:sp modelId="{150629C9-37FE-4794-A2AF-ADFBFD58A675}">
      <dsp:nvSpPr>
        <dsp:cNvPr id="0" name=""/>
        <dsp:cNvSpPr/>
      </dsp:nvSpPr>
      <dsp:spPr>
        <a:xfrm rot="21418687">
          <a:off x="5929516" y="1872411"/>
          <a:ext cx="17041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29520" y="1876528"/>
        <a:ext cx="11929" cy="11944"/>
      </dsp:txXfrm>
    </dsp:sp>
    <dsp:sp modelId="{B5387868-84A9-4EE8-9DA8-CAE05D766A63}">
      <dsp:nvSpPr>
        <dsp:cNvPr id="0" name=""/>
        <dsp:cNvSpPr/>
      </dsp:nvSpPr>
      <dsp:spPr>
        <a:xfrm>
          <a:off x="5953611" y="679461"/>
          <a:ext cx="1456933" cy="232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DMC (Draining and Matting Conveyor)</a:t>
          </a:r>
        </a:p>
      </dsp:txBody>
      <dsp:txXfrm>
        <a:off x="5996283" y="722133"/>
        <a:ext cx="1371589" cy="2241907"/>
      </dsp:txXfrm>
    </dsp:sp>
    <dsp:sp modelId="{CB486468-BFB5-451A-8636-D8280D223413}">
      <dsp:nvSpPr>
        <dsp:cNvPr id="0" name=""/>
        <dsp:cNvSpPr/>
      </dsp:nvSpPr>
      <dsp:spPr>
        <a:xfrm>
          <a:off x="7418571" y="1833132"/>
          <a:ext cx="17018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18571" y="1837114"/>
        <a:ext cx="11913" cy="11944"/>
      </dsp:txXfrm>
    </dsp:sp>
    <dsp:sp modelId="{443AE34B-984B-4241-864B-AB7E059CC73A}">
      <dsp:nvSpPr>
        <dsp:cNvPr id="0" name=""/>
        <dsp:cNvSpPr/>
      </dsp:nvSpPr>
      <dsp:spPr>
        <a:xfrm>
          <a:off x="7442654" y="679461"/>
          <a:ext cx="1456933" cy="232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PRE-HEAT TANK</a:t>
          </a:r>
        </a:p>
      </dsp:txBody>
      <dsp:txXfrm>
        <a:off x="7485326" y="722133"/>
        <a:ext cx="1371589" cy="2241907"/>
      </dsp:txXfrm>
    </dsp:sp>
    <dsp:sp modelId="{F6A0DB82-F914-4EF4-A61B-C98CFD1BFEBA}">
      <dsp:nvSpPr>
        <dsp:cNvPr id="0" name=""/>
        <dsp:cNvSpPr/>
      </dsp:nvSpPr>
      <dsp:spPr>
        <a:xfrm>
          <a:off x="8907614" y="1833132"/>
          <a:ext cx="17018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907614" y="1837114"/>
        <a:ext cx="11913" cy="11944"/>
      </dsp:txXfrm>
    </dsp:sp>
    <dsp:sp modelId="{7E5A6606-E0C4-44B7-8609-AAAE6D4B01F4}">
      <dsp:nvSpPr>
        <dsp:cNvPr id="0" name=""/>
        <dsp:cNvSpPr/>
      </dsp:nvSpPr>
      <dsp:spPr>
        <a:xfrm>
          <a:off x="8931697" y="234923"/>
          <a:ext cx="1456933" cy="3216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MIXER </a:t>
          </a:r>
          <a:r>
            <a:rPr lang="en-US" sz="1600" kern="1200" dirty="0"/>
            <a:t>AREA: WET MIXER+DRY MIXER +EXTRUDER + BRINE BELT</a:t>
          </a:r>
        </a:p>
      </dsp:txBody>
      <dsp:txXfrm>
        <a:off x="8974369" y="277595"/>
        <a:ext cx="1371589" cy="3130982"/>
      </dsp:txXfrm>
    </dsp:sp>
    <dsp:sp modelId="{8F111D50-4C0B-4180-A813-E7E12089139E}">
      <dsp:nvSpPr>
        <dsp:cNvPr id="0" name=""/>
        <dsp:cNvSpPr/>
      </dsp:nvSpPr>
      <dsp:spPr>
        <a:xfrm>
          <a:off x="10396657" y="1833132"/>
          <a:ext cx="17018" cy="199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0396657" y="1837114"/>
        <a:ext cx="11913" cy="11944"/>
      </dsp:txXfrm>
    </dsp:sp>
    <dsp:sp modelId="{005D6609-FF92-4BB3-9EAF-9EBFB2341CF2}">
      <dsp:nvSpPr>
        <dsp:cNvPr id="0" name=""/>
        <dsp:cNvSpPr/>
      </dsp:nvSpPr>
      <dsp:spPr>
        <a:xfrm>
          <a:off x="10420740" y="679461"/>
          <a:ext cx="1456933" cy="2327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HSS</a:t>
          </a:r>
        </a:p>
      </dsp:txBody>
      <dsp:txXfrm>
        <a:off x="10463412" y="722133"/>
        <a:ext cx="1371589" cy="2241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EC-96AE-4067-8A85-C154CA96B882}">
      <dsp:nvSpPr>
        <dsp:cNvPr id="0" name=""/>
        <dsp:cNvSpPr/>
      </dsp:nvSpPr>
      <dsp:spPr>
        <a:xfrm>
          <a:off x="9127" y="548456"/>
          <a:ext cx="1664126" cy="2589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PACKAGING LOAD </a:t>
          </a:r>
          <a:r>
            <a:rPr lang="en-US" sz="1600" kern="1200" dirty="0"/>
            <a:t>- METAL DETECTOR</a:t>
          </a:r>
        </a:p>
      </dsp:txBody>
      <dsp:txXfrm>
        <a:off x="57868" y="597197"/>
        <a:ext cx="1566644" cy="2491778"/>
      </dsp:txXfrm>
    </dsp:sp>
    <dsp:sp modelId="{4460821A-7A1A-412A-ACD9-50C67BD22924}">
      <dsp:nvSpPr>
        <dsp:cNvPr id="0" name=""/>
        <dsp:cNvSpPr/>
      </dsp:nvSpPr>
      <dsp:spPr>
        <a:xfrm>
          <a:off x="1682422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2422" y="1836265"/>
        <a:ext cx="13607" cy="13643"/>
      </dsp:txXfrm>
    </dsp:sp>
    <dsp:sp modelId="{4C2530B2-BFD4-455B-9453-B1B487EA1682}">
      <dsp:nvSpPr>
        <dsp:cNvPr id="0" name=""/>
        <dsp:cNvSpPr/>
      </dsp:nvSpPr>
      <dsp:spPr>
        <a:xfrm>
          <a:off x="1709930" y="930911"/>
          <a:ext cx="1664126" cy="18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0325"/>
                <a:satOff val="-14958"/>
                <a:lumOff val="14383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10325"/>
                <a:satOff val="-14958"/>
                <a:lumOff val="143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CUBER</a:t>
          </a:r>
        </a:p>
      </dsp:txBody>
      <dsp:txXfrm>
        <a:off x="1758671" y="979652"/>
        <a:ext cx="1566644" cy="1726869"/>
      </dsp:txXfrm>
    </dsp:sp>
    <dsp:sp modelId="{9CFB7C32-8322-4F6D-971D-AC290C9FBAA9}">
      <dsp:nvSpPr>
        <dsp:cNvPr id="0" name=""/>
        <dsp:cNvSpPr/>
      </dsp:nvSpPr>
      <dsp:spPr>
        <a:xfrm>
          <a:off x="3383226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12255"/>
                <a:satOff val="-16489"/>
                <a:lumOff val="14564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-12255"/>
                <a:satOff val="-16489"/>
                <a:lumOff val="145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83226" y="1836265"/>
        <a:ext cx="13607" cy="13643"/>
      </dsp:txXfrm>
    </dsp:sp>
    <dsp:sp modelId="{6D8158D9-D72A-4B32-BC18-1FBA01224A08}">
      <dsp:nvSpPr>
        <dsp:cNvPr id="0" name=""/>
        <dsp:cNvSpPr/>
      </dsp:nvSpPr>
      <dsp:spPr>
        <a:xfrm>
          <a:off x="3410733" y="930911"/>
          <a:ext cx="1664126" cy="18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20649"/>
                <a:satOff val="-29917"/>
                <a:lumOff val="28765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20649"/>
                <a:satOff val="-29917"/>
                <a:lumOff val="28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DICER</a:t>
          </a:r>
          <a:endParaRPr lang="en-US" sz="2000" kern="1200" dirty="0"/>
        </a:p>
      </dsp:txBody>
      <dsp:txXfrm>
        <a:off x="3459474" y="979652"/>
        <a:ext cx="1566644" cy="1726869"/>
      </dsp:txXfrm>
    </dsp:sp>
    <dsp:sp modelId="{7697ECF0-C381-47A1-9C4C-0C14E621C1C2}">
      <dsp:nvSpPr>
        <dsp:cNvPr id="0" name=""/>
        <dsp:cNvSpPr/>
      </dsp:nvSpPr>
      <dsp:spPr>
        <a:xfrm>
          <a:off x="5084029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24509"/>
                <a:satOff val="-32977"/>
                <a:lumOff val="29128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-24509"/>
                <a:satOff val="-32977"/>
                <a:lumOff val="2912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084029" y="1836265"/>
        <a:ext cx="13607" cy="13643"/>
      </dsp:txXfrm>
    </dsp:sp>
    <dsp:sp modelId="{B5387868-84A9-4EE8-9DA8-CAE05D766A63}">
      <dsp:nvSpPr>
        <dsp:cNvPr id="0" name=""/>
        <dsp:cNvSpPr/>
      </dsp:nvSpPr>
      <dsp:spPr>
        <a:xfrm>
          <a:off x="5111536" y="930911"/>
          <a:ext cx="1664126" cy="18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30974"/>
                <a:satOff val="-44875"/>
                <a:lumOff val="43148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30974"/>
                <a:satOff val="-44875"/>
                <a:lumOff val="431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FREEZER</a:t>
          </a:r>
        </a:p>
      </dsp:txBody>
      <dsp:txXfrm>
        <a:off x="5160277" y="979652"/>
        <a:ext cx="1566644" cy="1726869"/>
      </dsp:txXfrm>
    </dsp:sp>
    <dsp:sp modelId="{CB486468-BFB5-451A-8636-D8280D223413}">
      <dsp:nvSpPr>
        <dsp:cNvPr id="0" name=""/>
        <dsp:cNvSpPr/>
      </dsp:nvSpPr>
      <dsp:spPr>
        <a:xfrm>
          <a:off x="6784832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36764"/>
                <a:satOff val="-49466"/>
                <a:lumOff val="43692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-36764"/>
                <a:satOff val="-49466"/>
                <a:lumOff val="436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84832" y="1836265"/>
        <a:ext cx="13607" cy="13643"/>
      </dsp:txXfrm>
    </dsp:sp>
    <dsp:sp modelId="{443AE34B-984B-4241-864B-AB7E059CC73A}">
      <dsp:nvSpPr>
        <dsp:cNvPr id="0" name=""/>
        <dsp:cNvSpPr/>
      </dsp:nvSpPr>
      <dsp:spPr>
        <a:xfrm>
          <a:off x="6812339" y="930911"/>
          <a:ext cx="1664126" cy="1824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30974"/>
                <a:satOff val="-44875"/>
                <a:lumOff val="43148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30974"/>
                <a:satOff val="-44875"/>
                <a:lumOff val="4314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WEIGHT BELT OR LA BELT</a:t>
          </a:r>
        </a:p>
      </dsp:txBody>
      <dsp:txXfrm>
        <a:off x="6861080" y="979652"/>
        <a:ext cx="1566644" cy="1726869"/>
      </dsp:txXfrm>
    </dsp:sp>
    <dsp:sp modelId="{F6A0DB82-F914-4EF4-A61B-C98CFD1BFEBA}">
      <dsp:nvSpPr>
        <dsp:cNvPr id="0" name=""/>
        <dsp:cNvSpPr/>
      </dsp:nvSpPr>
      <dsp:spPr>
        <a:xfrm>
          <a:off x="8485635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24509"/>
                <a:satOff val="-32977"/>
                <a:lumOff val="29128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-24509"/>
                <a:satOff val="-32977"/>
                <a:lumOff val="2912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85635" y="1836265"/>
        <a:ext cx="13607" cy="13643"/>
      </dsp:txXfrm>
    </dsp:sp>
    <dsp:sp modelId="{7E5A6606-E0C4-44B7-8609-AAAE6D4B01F4}">
      <dsp:nvSpPr>
        <dsp:cNvPr id="0" name=""/>
        <dsp:cNvSpPr/>
      </dsp:nvSpPr>
      <dsp:spPr>
        <a:xfrm>
          <a:off x="8513142" y="548456"/>
          <a:ext cx="1664126" cy="2589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20649"/>
                <a:satOff val="-29917"/>
                <a:lumOff val="28765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20649"/>
                <a:satOff val="-29917"/>
                <a:lumOff val="28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 SPEED FILLERS</a:t>
          </a:r>
        </a:p>
      </dsp:txBody>
      <dsp:txXfrm>
        <a:off x="8561883" y="597197"/>
        <a:ext cx="1566644" cy="2491778"/>
      </dsp:txXfrm>
    </dsp:sp>
    <dsp:sp modelId="{8F111D50-4C0B-4180-A813-E7E12089139E}">
      <dsp:nvSpPr>
        <dsp:cNvPr id="0" name=""/>
        <dsp:cNvSpPr/>
      </dsp:nvSpPr>
      <dsp:spPr>
        <a:xfrm>
          <a:off x="10186438" y="1831717"/>
          <a:ext cx="19438" cy="22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-12255"/>
                <a:satOff val="-16489"/>
                <a:lumOff val="14564"/>
                <a:alphaOff val="0"/>
                <a:tint val="98000"/>
                <a:lumMod val="114000"/>
              </a:schemeClr>
            </a:gs>
            <a:gs pos="100000">
              <a:schemeClr val="accent1">
                <a:shade val="90000"/>
                <a:hueOff val="-12255"/>
                <a:satOff val="-16489"/>
                <a:lumOff val="1456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0186438" y="1836265"/>
        <a:ext cx="13607" cy="13643"/>
      </dsp:txXfrm>
    </dsp:sp>
    <dsp:sp modelId="{005D6609-FF92-4BB3-9EAF-9EBFB2341CF2}">
      <dsp:nvSpPr>
        <dsp:cNvPr id="0" name=""/>
        <dsp:cNvSpPr/>
      </dsp:nvSpPr>
      <dsp:spPr>
        <a:xfrm>
          <a:off x="10213946" y="548456"/>
          <a:ext cx="1664126" cy="2589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-10325"/>
                <a:satOff val="-14958"/>
                <a:lumOff val="14383"/>
                <a:alphaOff val="0"/>
                <a:tint val="98000"/>
                <a:lumMod val="114000"/>
              </a:schemeClr>
            </a:gs>
            <a:gs pos="100000">
              <a:schemeClr val="accent1">
                <a:shade val="50000"/>
                <a:hueOff val="-10325"/>
                <a:satOff val="-14958"/>
                <a:lumOff val="143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FINISHED PRODUCT</a:t>
          </a:r>
          <a:r>
            <a:rPr lang="en-US" sz="1600" kern="1200" dirty="0"/>
            <a:t>-BOX MAKERS /PACKAGING</a:t>
          </a:r>
        </a:p>
      </dsp:txBody>
      <dsp:txXfrm>
        <a:off x="10262687" y="597197"/>
        <a:ext cx="1566644" cy="2491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EC-96AE-4067-8A85-C154CA96B882}">
      <dsp:nvSpPr>
        <dsp:cNvPr id="0" name=""/>
        <dsp:cNvSpPr/>
      </dsp:nvSpPr>
      <dsp:spPr>
        <a:xfrm>
          <a:off x="10173" y="1318173"/>
          <a:ext cx="1835628" cy="9762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DIV</a:t>
          </a:r>
          <a:endParaRPr lang="en-US" sz="1600" kern="1200" dirty="0"/>
        </a:p>
      </dsp:txBody>
      <dsp:txXfrm>
        <a:off x="38767" y="1346767"/>
        <a:ext cx="1778440" cy="919091"/>
      </dsp:txXfrm>
    </dsp:sp>
    <dsp:sp modelId="{4460821A-7A1A-412A-ACD9-50C67BD22924}">
      <dsp:nvSpPr>
        <dsp:cNvPr id="0" name=""/>
        <dsp:cNvSpPr/>
      </dsp:nvSpPr>
      <dsp:spPr>
        <a:xfrm rot="71020">
          <a:off x="1854977" y="1814286"/>
          <a:ext cx="19461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54978" y="1818778"/>
        <a:ext cx="13623" cy="13657"/>
      </dsp:txXfrm>
    </dsp:sp>
    <dsp:sp modelId="{4C2530B2-BFD4-455B-9453-B1B487EA1682}">
      <dsp:nvSpPr>
        <dsp:cNvPr id="0" name=""/>
        <dsp:cNvSpPr/>
      </dsp:nvSpPr>
      <dsp:spPr>
        <a:xfrm>
          <a:off x="1882514" y="1499247"/>
          <a:ext cx="1650528" cy="687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 </a:t>
          </a:r>
        </a:p>
      </dsp:txBody>
      <dsp:txXfrm>
        <a:off x="1902655" y="1519388"/>
        <a:ext cx="1610246" cy="647397"/>
      </dsp:txXfrm>
    </dsp:sp>
    <dsp:sp modelId="{9CFB7C32-8322-4F6D-971D-AC290C9FBAA9}">
      <dsp:nvSpPr>
        <dsp:cNvPr id="0" name=""/>
        <dsp:cNvSpPr/>
      </dsp:nvSpPr>
      <dsp:spPr>
        <a:xfrm rot="40652">
          <a:off x="3542219" y="1841689"/>
          <a:ext cx="19459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42219" y="1846206"/>
        <a:ext cx="13621" cy="13657"/>
      </dsp:txXfrm>
    </dsp:sp>
    <dsp:sp modelId="{6D8158D9-D72A-4B32-BC18-1FBA01224A08}">
      <dsp:nvSpPr>
        <dsp:cNvPr id="0" name=""/>
        <dsp:cNvSpPr/>
      </dsp:nvSpPr>
      <dsp:spPr>
        <a:xfrm>
          <a:off x="3569754" y="1580021"/>
          <a:ext cx="1610183" cy="565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Controller.JS</a:t>
          </a:r>
        </a:p>
      </dsp:txBody>
      <dsp:txXfrm>
        <a:off x="3586319" y="1596586"/>
        <a:ext cx="1577053" cy="532430"/>
      </dsp:txXfrm>
    </dsp:sp>
    <dsp:sp modelId="{7697ECF0-C381-47A1-9C4C-0C14E621C1C2}">
      <dsp:nvSpPr>
        <dsp:cNvPr id="0" name=""/>
        <dsp:cNvSpPr/>
      </dsp:nvSpPr>
      <dsp:spPr>
        <a:xfrm rot="6457">
          <a:off x="5189116" y="1852968"/>
          <a:ext cx="19457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89116" y="1857515"/>
        <a:ext cx="13620" cy="13657"/>
      </dsp:txXfrm>
    </dsp:sp>
    <dsp:sp modelId="{7AD74899-7445-4D4D-A536-E780D1B23656}">
      <dsp:nvSpPr>
        <dsp:cNvPr id="0" name=""/>
        <dsp:cNvSpPr/>
      </dsp:nvSpPr>
      <dsp:spPr>
        <a:xfrm>
          <a:off x="5216651" y="1542121"/>
          <a:ext cx="1552924" cy="64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Sevice.JS</a:t>
          </a:r>
        </a:p>
      </dsp:txBody>
      <dsp:txXfrm>
        <a:off x="5235614" y="1561084"/>
        <a:ext cx="1514998" cy="609513"/>
      </dsp:txXfrm>
    </dsp:sp>
    <dsp:sp modelId="{150629C9-37FE-4794-A2AF-ADFBFD58A675}">
      <dsp:nvSpPr>
        <dsp:cNvPr id="0" name=""/>
        <dsp:cNvSpPr/>
      </dsp:nvSpPr>
      <dsp:spPr>
        <a:xfrm rot="21552482">
          <a:off x="6778752" y="1843465"/>
          <a:ext cx="19459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78752" y="1848057"/>
        <a:ext cx="13621" cy="13657"/>
      </dsp:txXfrm>
    </dsp:sp>
    <dsp:sp modelId="{B5387868-84A9-4EE8-9DA8-CAE05D766A63}">
      <dsp:nvSpPr>
        <dsp:cNvPr id="0" name=""/>
        <dsp:cNvSpPr/>
      </dsp:nvSpPr>
      <dsp:spPr>
        <a:xfrm>
          <a:off x="6806287" y="1494715"/>
          <a:ext cx="1665771" cy="696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Message </a:t>
          </a:r>
          <a:r>
            <a:rPr lang="en-US" sz="1600" kern="1200" dirty="0" err="1"/>
            <a:t>Controller.CS</a:t>
          </a:r>
          <a:endParaRPr lang="en-US" sz="1600" kern="1200" dirty="0"/>
        </a:p>
      </dsp:txBody>
      <dsp:txXfrm>
        <a:off x="6826694" y="1515122"/>
        <a:ext cx="1624957" cy="655929"/>
      </dsp:txXfrm>
    </dsp:sp>
    <dsp:sp modelId="{CB486468-BFB5-451A-8636-D8280D223413}">
      <dsp:nvSpPr>
        <dsp:cNvPr id="0" name=""/>
        <dsp:cNvSpPr/>
      </dsp:nvSpPr>
      <dsp:spPr>
        <a:xfrm>
          <a:off x="8481237" y="1831706"/>
          <a:ext cx="19457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81237" y="1836258"/>
        <a:ext cx="13620" cy="13657"/>
      </dsp:txXfrm>
    </dsp:sp>
    <dsp:sp modelId="{443AE34B-984B-4241-864B-AB7E059CC73A}">
      <dsp:nvSpPr>
        <dsp:cNvPr id="0" name=""/>
        <dsp:cNvSpPr/>
      </dsp:nvSpPr>
      <dsp:spPr>
        <a:xfrm>
          <a:off x="8508771" y="1494715"/>
          <a:ext cx="1665771" cy="6967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MessageGenerator</a:t>
          </a:r>
          <a:r>
            <a:rPr lang="en-US" sz="1600" kern="1200" dirty="0" err="1"/>
            <a:t>.CS</a:t>
          </a:r>
          <a:endParaRPr lang="en-US" sz="1600" kern="1200" dirty="0"/>
        </a:p>
      </dsp:txBody>
      <dsp:txXfrm>
        <a:off x="8529178" y="1515122"/>
        <a:ext cx="1624957" cy="655929"/>
      </dsp:txXfrm>
    </dsp:sp>
    <dsp:sp modelId="{F6A0DB82-F914-4EF4-A61B-C98CFD1BFEBA}">
      <dsp:nvSpPr>
        <dsp:cNvPr id="0" name=""/>
        <dsp:cNvSpPr/>
      </dsp:nvSpPr>
      <dsp:spPr>
        <a:xfrm>
          <a:off x="10183721" y="1831706"/>
          <a:ext cx="19457" cy="227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0183721" y="1836258"/>
        <a:ext cx="13620" cy="13657"/>
      </dsp:txXfrm>
    </dsp:sp>
    <dsp:sp modelId="{7E5A6606-E0C4-44B7-8609-AAAE6D4B01F4}">
      <dsp:nvSpPr>
        <dsp:cNvPr id="0" name=""/>
        <dsp:cNvSpPr/>
      </dsp:nvSpPr>
      <dsp:spPr>
        <a:xfrm>
          <a:off x="10211255" y="1361627"/>
          <a:ext cx="1665771" cy="962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DBConnection.CS</a:t>
          </a:r>
          <a:endParaRPr lang="en-US" sz="1600" kern="1200" dirty="0"/>
        </a:p>
      </dsp:txBody>
      <dsp:txXfrm>
        <a:off x="10239458" y="1389830"/>
        <a:ext cx="1609365" cy="906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4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1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5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4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2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6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9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9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comments" Target="../comments/comment2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CCE4E9-98BB-4FDD-8418-2A48E54E5752}"/>
              </a:ext>
            </a:extLst>
          </p:cNvPr>
          <p:cNvSpPr/>
          <p:nvPr/>
        </p:nvSpPr>
        <p:spPr>
          <a:xfrm>
            <a:off x="123825" y="76201"/>
            <a:ext cx="11925300" cy="6467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5AF36A-F772-450C-A71E-B71DF2F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677508"/>
              </p:ext>
            </p:extLst>
          </p:nvPr>
        </p:nvGraphicFramePr>
        <p:xfrm>
          <a:off x="123825" y="38101"/>
          <a:ext cx="11887200" cy="368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8E2617-82D1-474C-9502-727238E33D85}"/>
              </a:ext>
            </a:extLst>
          </p:cNvPr>
          <p:cNvSpPr txBox="1"/>
          <p:nvPr/>
        </p:nvSpPr>
        <p:spPr>
          <a:xfrm>
            <a:off x="5305426" y="3143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CHEESE MAKE AND FINISH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8B246C-BC9F-441A-AC47-57BE8BAB42D1}"/>
              </a:ext>
            </a:extLst>
          </p:cNvPr>
          <p:cNvGraphicFramePr/>
          <p:nvPr/>
        </p:nvGraphicFramePr>
        <p:xfrm>
          <a:off x="142875" y="3095625"/>
          <a:ext cx="11887200" cy="368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561E99-ACB2-4916-8372-5E99F9E5C532}"/>
              </a:ext>
            </a:extLst>
          </p:cNvPr>
          <p:cNvSpPr txBox="1"/>
          <p:nvPr/>
        </p:nvSpPr>
        <p:spPr>
          <a:xfrm flipH="1">
            <a:off x="3789043" y="3267075"/>
            <a:ext cx="53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CHEESE PROCESSING AND PACKAGING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5CE484E-BB4E-4ECA-BE6B-2D509234C5EB}"/>
              </a:ext>
            </a:extLst>
          </p:cNvPr>
          <p:cNvSpPr/>
          <p:nvPr/>
        </p:nvSpPr>
        <p:spPr>
          <a:xfrm>
            <a:off x="981075" y="2409825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PRODUCT FLOW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BFC0FA-74AB-43E7-87B8-4867B4DEBE1E}"/>
              </a:ext>
            </a:extLst>
          </p:cNvPr>
          <p:cNvSpPr/>
          <p:nvPr/>
        </p:nvSpPr>
        <p:spPr>
          <a:xfrm>
            <a:off x="2495550" y="2409824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B285835-EA55-42C7-88C1-1E49C0A43967}"/>
              </a:ext>
            </a:extLst>
          </p:cNvPr>
          <p:cNvSpPr/>
          <p:nvPr/>
        </p:nvSpPr>
        <p:spPr>
          <a:xfrm>
            <a:off x="4010025" y="2409824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01A3C6-EAB1-4F1C-B983-21AE42CA5A05}"/>
              </a:ext>
            </a:extLst>
          </p:cNvPr>
          <p:cNvSpPr/>
          <p:nvPr/>
        </p:nvSpPr>
        <p:spPr>
          <a:xfrm>
            <a:off x="5305425" y="2409823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D17CB3-8371-4642-B968-84F7B06125EE}"/>
              </a:ext>
            </a:extLst>
          </p:cNvPr>
          <p:cNvSpPr/>
          <p:nvPr/>
        </p:nvSpPr>
        <p:spPr>
          <a:xfrm>
            <a:off x="6934200" y="2362202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PRODUCT FLOW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6EAF7D-05D9-497C-8813-43D847086615}"/>
              </a:ext>
            </a:extLst>
          </p:cNvPr>
          <p:cNvSpPr/>
          <p:nvPr/>
        </p:nvSpPr>
        <p:spPr>
          <a:xfrm>
            <a:off x="8448675" y="2362201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0051C1-4FDB-4D9E-AE56-DE7E0810C0D2}"/>
              </a:ext>
            </a:extLst>
          </p:cNvPr>
          <p:cNvSpPr/>
          <p:nvPr/>
        </p:nvSpPr>
        <p:spPr>
          <a:xfrm>
            <a:off x="9963150" y="2362201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76ABCE-0057-4500-AEC4-2675453028FA}"/>
              </a:ext>
            </a:extLst>
          </p:cNvPr>
          <p:cNvSpPr/>
          <p:nvPr/>
        </p:nvSpPr>
        <p:spPr>
          <a:xfrm>
            <a:off x="9705975" y="5243512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B35ABA-5C3F-40D0-9C93-31C4013DF789}"/>
              </a:ext>
            </a:extLst>
          </p:cNvPr>
          <p:cNvSpPr/>
          <p:nvPr/>
        </p:nvSpPr>
        <p:spPr>
          <a:xfrm>
            <a:off x="1647826" y="5210174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PRODUCT FLOW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D64E29-1C95-48EB-830F-6096FA545313}"/>
              </a:ext>
            </a:extLst>
          </p:cNvPr>
          <p:cNvSpPr/>
          <p:nvPr/>
        </p:nvSpPr>
        <p:spPr>
          <a:xfrm>
            <a:off x="3162301" y="5210173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6685F7-DEC1-430E-B7D3-101E6D025BBB}"/>
              </a:ext>
            </a:extLst>
          </p:cNvPr>
          <p:cNvSpPr/>
          <p:nvPr/>
        </p:nvSpPr>
        <p:spPr>
          <a:xfrm>
            <a:off x="4676776" y="5210173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BB5B827-EBC9-45F2-AEFB-F6CB41A45895}"/>
              </a:ext>
            </a:extLst>
          </p:cNvPr>
          <p:cNvSpPr/>
          <p:nvPr/>
        </p:nvSpPr>
        <p:spPr>
          <a:xfrm>
            <a:off x="6229351" y="5210172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9F43553-F2A5-4C1F-BFF2-2C76D2015C3C}"/>
              </a:ext>
            </a:extLst>
          </p:cNvPr>
          <p:cNvSpPr/>
          <p:nvPr/>
        </p:nvSpPr>
        <p:spPr>
          <a:xfrm>
            <a:off x="4895850" y="876301"/>
            <a:ext cx="285750" cy="369332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C4D15F-9F65-4231-AAA4-09C40A3296C5}"/>
              </a:ext>
            </a:extLst>
          </p:cNvPr>
          <p:cNvSpPr/>
          <p:nvPr/>
        </p:nvSpPr>
        <p:spPr>
          <a:xfrm>
            <a:off x="3505200" y="247650"/>
            <a:ext cx="1676400" cy="68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STARTER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D13339-F132-4297-B6C3-5DA62D6A999F}"/>
              </a:ext>
            </a:extLst>
          </p:cNvPr>
          <p:cNvSpPr/>
          <p:nvPr/>
        </p:nvSpPr>
        <p:spPr>
          <a:xfrm>
            <a:off x="8120063" y="5243511"/>
            <a:ext cx="1009650" cy="73342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b="1" dirty="0">
                <a:solidFill>
                  <a:srgbClr val="B01513">
                    <a:lumMod val="75000"/>
                  </a:srgbClr>
                </a:solidFill>
              </a:rPr>
              <a:t>PRODUCT FLOW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837BC1-3495-4339-BE1E-F170AE0BAF98}"/>
              </a:ext>
            </a:extLst>
          </p:cNvPr>
          <p:cNvSpPr/>
          <p:nvPr/>
        </p:nvSpPr>
        <p:spPr>
          <a:xfrm>
            <a:off x="10639427" y="846416"/>
            <a:ext cx="1009649" cy="369332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3B8EA-3B94-445F-858B-AD3EE430CFB2}"/>
              </a:ext>
            </a:extLst>
          </p:cNvPr>
          <p:cNvSpPr/>
          <p:nvPr/>
        </p:nvSpPr>
        <p:spPr>
          <a:xfrm>
            <a:off x="10620375" y="525188"/>
            <a:ext cx="990599" cy="37623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CONSUME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CC7BA5-A398-4891-A285-D253DC288133}"/>
              </a:ext>
            </a:extLst>
          </p:cNvPr>
          <p:cNvSpPr/>
          <p:nvPr/>
        </p:nvSpPr>
        <p:spPr>
          <a:xfrm>
            <a:off x="10582275" y="245032"/>
            <a:ext cx="1009649" cy="36933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QUALITY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EA154D-9B9F-4D17-9375-208158F1C51A}"/>
              </a:ext>
            </a:extLst>
          </p:cNvPr>
          <p:cNvSpPr/>
          <p:nvPr/>
        </p:nvSpPr>
        <p:spPr>
          <a:xfrm>
            <a:off x="9267829" y="715685"/>
            <a:ext cx="1009649" cy="369332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6FA974-4990-4B28-B95A-D5A49ACA09CF}"/>
              </a:ext>
            </a:extLst>
          </p:cNvPr>
          <p:cNvSpPr/>
          <p:nvPr/>
        </p:nvSpPr>
        <p:spPr>
          <a:xfrm>
            <a:off x="9248777" y="394457"/>
            <a:ext cx="990599" cy="37623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CONSUME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10D2FB-8CC4-4027-A4BA-1929FF12D7B9}"/>
              </a:ext>
            </a:extLst>
          </p:cNvPr>
          <p:cNvSpPr/>
          <p:nvPr/>
        </p:nvSpPr>
        <p:spPr>
          <a:xfrm>
            <a:off x="9210677" y="76201"/>
            <a:ext cx="1009649" cy="36933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QUALITY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727C8D-5423-46FC-ADA9-730DD7D53B6B}"/>
              </a:ext>
            </a:extLst>
          </p:cNvPr>
          <p:cNvSpPr/>
          <p:nvPr/>
        </p:nvSpPr>
        <p:spPr>
          <a:xfrm>
            <a:off x="5219704" y="1262720"/>
            <a:ext cx="1009649" cy="369332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D8734D-2560-4290-8DAE-A5DF8B32FCF2}"/>
              </a:ext>
            </a:extLst>
          </p:cNvPr>
          <p:cNvSpPr/>
          <p:nvPr/>
        </p:nvSpPr>
        <p:spPr>
          <a:xfrm>
            <a:off x="5200652" y="941492"/>
            <a:ext cx="990599" cy="37623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CONSUME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54CEEF-47A9-42EB-9D43-7719234D3CA9}"/>
              </a:ext>
            </a:extLst>
          </p:cNvPr>
          <p:cNvSpPr/>
          <p:nvPr/>
        </p:nvSpPr>
        <p:spPr>
          <a:xfrm>
            <a:off x="5162552" y="623236"/>
            <a:ext cx="1009649" cy="36933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QUALITY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2977D1-DDDF-4C6C-B81D-5CAC058F72EB}"/>
              </a:ext>
            </a:extLst>
          </p:cNvPr>
          <p:cNvSpPr/>
          <p:nvPr/>
        </p:nvSpPr>
        <p:spPr>
          <a:xfrm>
            <a:off x="269082" y="6410502"/>
            <a:ext cx="1009649" cy="369332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C38CA1-283F-41CB-86FF-2CA2FC2C82FF}"/>
              </a:ext>
            </a:extLst>
          </p:cNvPr>
          <p:cNvSpPr/>
          <p:nvPr/>
        </p:nvSpPr>
        <p:spPr>
          <a:xfrm>
            <a:off x="250030" y="6089274"/>
            <a:ext cx="990599" cy="37623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CONSUME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EEC75D-BB3D-42D3-B3B9-10A0D83A97DF}"/>
              </a:ext>
            </a:extLst>
          </p:cNvPr>
          <p:cNvSpPr/>
          <p:nvPr/>
        </p:nvSpPr>
        <p:spPr>
          <a:xfrm>
            <a:off x="211930" y="5771018"/>
            <a:ext cx="1009649" cy="36933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QUALITY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959CEC-A7D7-412F-BC03-9C94D9C3B27E}"/>
              </a:ext>
            </a:extLst>
          </p:cNvPr>
          <p:cNvSpPr/>
          <p:nvPr/>
        </p:nvSpPr>
        <p:spPr>
          <a:xfrm>
            <a:off x="8984460" y="6331684"/>
            <a:ext cx="1009649" cy="369332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CC3178-7A0C-463F-A6A9-CA4FA7D076CE}"/>
              </a:ext>
            </a:extLst>
          </p:cNvPr>
          <p:cNvSpPr/>
          <p:nvPr/>
        </p:nvSpPr>
        <p:spPr>
          <a:xfrm>
            <a:off x="8965408" y="6010456"/>
            <a:ext cx="990599" cy="376236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CONSUME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283A1C-F593-4385-B37C-60B77F50F745}"/>
              </a:ext>
            </a:extLst>
          </p:cNvPr>
          <p:cNvSpPr/>
          <p:nvPr/>
        </p:nvSpPr>
        <p:spPr>
          <a:xfrm>
            <a:off x="8927308" y="5692200"/>
            <a:ext cx="1009649" cy="369332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QUALITY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6C1825B-CEEB-4D97-8F19-54C2F203F2C8}"/>
              </a:ext>
            </a:extLst>
          </p:cNvPr>
          <p:cNvSpPr/>
          <p:nvPr/>
        </p:nvSpPr>
        <p:spPr>
          <a:xfrm>
            <a:off x="8458201" y="123824"/>
            <a:ext cx="742949" cy="30003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accent1">
                    <a:lumMod val="75000"/>
                  </a:schemeClr>
                </a:solidFill>
              </a:rPr>
              <a:t>SAP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51C77E2-4EEC-4E91-A8FC-FFF44A266184}"/>
              </a:ext>
            </a:extLst>
          </p:cNvPr>
          <p:cNvSpPr/>
          <p:nvPr/>
        </p:nvSpPr>
        <p:spPr>
          <a:xfrm>
            <a:off x="11458575" y="285749"/>
            <a:ext cx="742949" cy="30003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accent1">
                    <a:lumMod val="75000"/>
                  </a:schemeClr>
                </a:solidFill>
              </a:rPr>
              <a:t>SAP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EF965D0-628B-4898-B8E7-49F582949FE9}"/>
              </a:ext>
            </a:extLst>
          </p:cNvPr>
          <p:cNvSpPr/>
          <p:nvPr/>
        </p:nvSpPr>
        <p:spPr>
          <a:xfrm>
            <a:off x="6019802" y="723816"/>
            <a:ext cx="742949" cy="30003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accent1">
                    <a:lumMod val="75000"/>
                  </a:schemeClr>
                </a:solidFill>
              </a:rPr>
              <a:t>SAP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7EFE435-6178-4E32-B03C-57744A045B87}"/>
              </a:ext>
            </a:extLst>
          </p:cNvPr>
          <p:cNvSpPr/>
          <p:nvPr/>
        </p:nvSpPr>
        <p:spPr>
          <a:xfrm>
            <a:off x="9696452" y="6029593"/>
            <a:ext cx="742949" cy="30003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accent1">
                    <a:lumMod val="75000"/>
                  </a:schemeClr>
                </a:solidFill>
              </a:rPr>
              <a:t>SAP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5017320-5E19-4CF7-8A5A-D0932F3537CE}"/>
              </a:ext>
            </a:extLst>
          </p:cNvPr>
          <p:cNvSpPr/>
          <p:nvPr/>
        </p:nvSpPr>
        <p:spPr>
          <a:xfrm>
            <a:off x="976309" y="5885792"/>
            <a:ext cx="742949" cy="300038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accent1">
                    <a:lumMod val="75000"/>
                  </a:schemeClr>
                </a:solidFill>
              </a:rPr>
              <a:t>SAP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357D2F-BE89-4F02-9887-1E99E65D91C5}"/>
              </a:ext>
            </a:extLst>
          </p:cNvPr>
          <p:cNvSpPr/>
          <p:nvPr/>
        </p:nvSpPr>
        <p:spPr>
          <a:xfrm>
            <a:off x="11296650" y="2828925"/>
            <a:ext cx="533400" cy="6000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BULKOFF</a:t>
            </a:r>
          </a:p>
        </p:txBody>
      </p:sp>
    </p:spTree>
    <p:extLst>
      <p:ext uri="{BB962C8B-B14F-4D97-AF65-F5344CB8AC3E}">
        <p14:creationId xmlns:p14="http://schemas.microsoft.com/office/powerpoint/2010/main" val="40106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 err="1"/>
              <a:t>MessageGenerator.cs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Collection function and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7FD94-561A-4FE2-8BE3-C64664A4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1365011"/>
            <a:ext cx="98583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 err="1"/>
              <a:t>DBConnection.cs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DBConnection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1EE86-75AE-4F55-8D90-36E1CC55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1285876"/>
            <a:ext cx="9471171" cy="52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D2E1D-FC43-4AF3-965C-062CF4EFF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310" y="1061689"/>
            <a:ext cx="10905066" cy="1199555"/>
          </a:xfrm>
          <a:prstGeom prst="rect">
            <a:avLst/>
          </a:prstGeom>
        </p:spPr>
      </p:pic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43DFA470-7BD9-4FE9-AF37-A18EAFEA37F3}"/>
              </a:ext>
            </a:extLst>
          </p:cNvPr>
          <p:cNvSpPr/>
          <p:nvPr/>
        </p:nvSpPr>
        <p:spPr>
          <a:xfrm>
            <a:off x="540624" y="685960"/>
            <a:ext cx="3496388" cy="639985"/>
          </a:xfrm>
          <a:prstGeom prst="wedgeEllipseCallout">
            <a:avLst>
              <a:gd name="adj1" fmla="val -40295"/>
              <a:gd name="adj2" fmla="val 681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FOCUS area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7F8DE4-4F61-49D4-BBD4-7FCECD1FBE30}"/>
              </a:ext>
            </a:extLst>
          </p:cNvPr>
          <p:cNvSpPr/>
          <p:nvPr/>
        </p:nvSpPr>
        <p:spPr>
          <a:xfrm>
            <a:off x="477011" y="468795"/>
            <a:ext cx="11237975" cy="29302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Selecting a Field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856CAD-1610-44ED-B19C-BFB645F29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7630" y="2669685"/>
            <a:ext cx="7999412" cy="3599526"/>
          </a:xfrm>
          <a:prstGeom prst="rect">
            <a:avLst/>
          </a:prstGeom>
        </p:spPr>
      </p:pic>
      <p:pic>
        <p:nvPicPr>
          <p:cNvPr id="33" name="Graphic 32" descr="Arrow Straight">
            <a:extLst>
              <a:ext uri="{FF2B5EF4-FFF2-40B4-BE49-F238E27FC236}">
                <a16:creationId xmlns:a16="http://schemas.microsoft.com/office/drawing/2014/main" id="{C11EFB84-5370-4B3E-8631-6146909B5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15408">
            <a:off x="7638257" y="1545930"/>
            <a:ext cx="1974897" cy="1441660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20D880A-58AE-4ADC-B3DF-BF68FD5E541F}"/>
              </a:ext>
            </a:extLst>
          </p:cNvPr>
          <p:cNvSpPr/>
          <p:nvPr/>
        </p:nvSpPr>
        <p:spPr>
          <a:xfrm>
            <a:off x="8866807" y="461660"/>
            <a:ext cx="1747777" cy="960699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Click on a Field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D44D373B-92E9-4027-88AB-062D2AC12C86}"/>
              </a:ext>
            </a:extLst>
          </p:cNvPr>
          <p:cNvSpPr/>
          <p:nvPr/>
        </p:nvSpPr>
        <p:spPr>
          <a:xfrm>
            <a:off x="551259" y="2149007"/>
            <a:ext cx="2427167" cy="639985"/>
          </a:xfrm>
          <a:prstGeom prst="wedgeEllipseCallout">
            <a:avLst>
              <a:gd name="adj1" fmla="val 46541"/>
              <a:gd name="adj2" fmla="val 6485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 area will shift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7D409-5218-4F27-8CEB-2E5F4A912AC9}"/>
              </a:ext>
            </a:extLst>
          </p:cNvPr>
          <p:cNvSpPr txBox="1"/>
          <p:nvPr/>
        </p:nvSpPr>
        <p:spPr>
          <a:xfrm rot="19072200">
            <a:off x="7873061" y="2083561"/>
            <a:ext cx="151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Text will appear</a:t>
            </a:r>
          </a:p>
        </p:txBody>
      </p:sp>
    </p:spTree>
    <p:extLst>
      <p:ext uri="{BB962C8B-B14F-4D97-AF65-F5344CB8AC3E}">
        <p14:creationId xmlns:p14="http://schemas.microsoft.com/office/powerpoint/2010/main" val="272935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7F8DE4-4F61-49D4-BBD4-7FCECD1FBE30}"/>
              </a:ext>
            </a:extLst>
          </p:cNvPr>
          <p:cNvSpPr/>
          <p:nvPr/>
        </p:nvSpPr>
        <p:spPr>
          <a:xfrm>
            <a:off x="477011" y="468795"/>
            <a:ext cx="11237975" cy="29302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Selecting an Operator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0FAE0F-6339-4E02-B2B4-FB64E14B8A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111" r="49709" b="36667"/>
          <a:stretch/>
        </p:blipFill>
        <p:spPr>
          <a:xfrm>
            <a:off x="761206" y="1917242"/>
            <a:ext cx="5460105" cy="25785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F45373-C73E-49AC-8B0A-75019BDF7469}"/>
              </a:ext>
            </a:extLst>
          </p:cNvPr>
          <p:cNvSpPr txBox="1"/>
          <p:nvPr/>
        </p:nvSpPr>
        <p:spPr>
          <a:xfrm>
            <a:off x="842020" y="5446067"/>
            <a:ext cx="4021327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‘IN’, ‘EQUALS’, and ‘LIKE’ OPERATORS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20D880A-58AE-4ADC-B3DF-BF68FD5E541F}"/>
              </a:ext>
            </a:extLst>
          </p:cNvPr>
          <p:cNvSpPr/>
          <p:nvPr/>
        </p:nvSpPr>
        <p:spPr>
          <a:xfrm>
            <a:off x="5272271" y="992434"/>
            <a:ext cx="2135765" cy="975105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INSERT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DA40A-200F-4FD6-9B3C-851C36632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744" y="1375004"/>
            <a:ext cx="3603672" cy="4857123"/>
          </a:xfrm>
          <a:prstGeom prst="rect">
            <a:avLst/>
          </a:prstGeom>
        </p:spPr>
      </p:pic>
      <p:pic>
        <p:nvPicPr>
          <p:cNvPr id="33" name="Graphic 32" descr="Arrow Straight">
            <a:extLst>
              <a:ext uri="{FF2B5EF4-FFF2-40B4-BE49-F238E27FC236}">
                <a16:creationId xmlns:a16="http://schemas.microsoft.com/office/drawing/2014/main" id="{C11EFB84-5370-4B3E-8631-6146909B5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949192" y="1226031"/>
            <a:ext cx="2631277" cy="20218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E7D409-5218-4F27-8CEB-2E5F4A912AC9}"/>
              </a:ext>
            </a:extLst>
          </p:cNvPr>
          <p:cNvSpPr txBox="1"/>
          <p:nvPr/>
        </p:nvSpPr>
        <p:spPr>
          <a:xfrm>
            <a:off x="6633056" y="2110585"/>
            <a:ext cx="188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Text will be appended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D44D373B-92E9-4027-88AB-062D2AC12C86}"/>
              </a:ext>
            </a:extLst>
          </p:cNvPr>
          <p:cNvSpPr/>
          <p:nvPr/>
        </p:nvSpPr>
        <p:spPr>
          <a:xfrm>
            <a:off x="532876" y="4609438"/>
            <a:ext cx="3228552" cy="830997"/>
          </a:xfrm>
          <a:prstGeom prst="wedgeEllipseCallout">
            <a:avLst>
              <a:gd name="adj1" fmla="val 46541"/>
              <a:gd name="adj2" fmla="val 6485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SAME APPLIES FOR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E6FD678B-2C9A-4D2A-87C1-53C327DBE6F0}"/>
              </a:ext>
            </a:extLst>
          </p:cNvPr>
          <p:cNvSpPr/>
          <p:nvPr/>
        </p:nvSpPr>
        <p:spPr>
          <a:xfrm>
            <a:off x="9607766" y="4320794"/>
            <a:ext cx="2135765" cy="975105"/>
          </a:xfrm>
          <a:prstGeom prst="wedgeEllipseCallout">
            <a:avLst>
              <a:gd name="adj1" fmla="val 30444"/>
              <a:gd name="adj2" fmla="val 96302"/>
            </a:avLst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RUN to execute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9C976AC1-F2E2-4B83-B0F8-BC9E6F238F84}"/>
              </a:ext>
            </a:extLst>
          </p:cNvPr>
          <p:cNvSpPr/>
          <p:nvPr/>
        </p:nvSpPr>
        <p:spPr>
          <a:xfrm>
            <a:off x="1068388" y="1065540"/>
            <a:ext cx="3612507" cy="830997"/>
          </a:xfrm>
          <a:prstGeom prst="wedgeEllipseCallout">
            <a:avLst>
              <a:gd name="adj1" fmla="val 46541"/>
              <a:gd name="adj2" fmla="val 6485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SELECT Dates or enter text(for Equals, IN or LIKE)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7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C3DFB2F-5BC5-4A0E-A26A-ED59DAE51E9C}"/>
              </a:ext>
            </a:extLst>
          </p:cNvPr>
          <p:cNvSpPr/>
          <p:nvPr/>
        </p:nvSpPr>
        <p:spPr>
          <a:xfrm>
            <a:off x="6969760" y="597694"/>
            <a:ext cx="5222241" cy="44409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MIDDLEWARE IN DOT 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6D79C9-C2EB-4BCD-9979-5D17F4ACC063}"/>
              </a:ext>
            </a:extLst>
          </p:cNvPr>
          <p:cNvSpPr/>
          <p:nvPr/>
        </p:nvSpPr>
        <p:spPr>
          <a:xfrm>
            <a:off x="-8993" y="597694"/>
            <a:ext cx="6947485" cy="5662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USERS INTERFACE IN AngularJS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5AF36A-F772-450C-A71E-B71DF2F56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8843"/>
              </p:ext>
            </p:extLst>
          </p:nvPr>
        </p:nvGraphicFramePr>
        <p:xfrm>
          <a:off x="152400" y="1152762"/>
          <a:ext cx="11887200" cy="368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561E99-ACB2-4916-8372-5E99F9E5C532}"/>
              </a:ext>
            </a:extLst>
          </p:cNvPr>
          <p:cNvSpPr txBox="1"/>
          <p:nvPr/>
        </p:nvSpPr>
        <p:spPr>
          <a:xfrm flipH="1">
            <a:off x="2669538" y="81279"/>
            <a:ext cx="895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entury Gothic" panose="020B0502020202020204"/>
              </a:rPr>
              <a:t>Angular to DOT NET to DATABASE Connectivity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CC3178-7A0C-463F-A6A9-CA4FA7D076CE}"/>
              </a:ext>
            </a:extLst>
          </p:cNvPr>
          <p:cNvSpPr/>
          <p:nvPr/>
        </p:nvSpPr>
        <p:spPr>
          <a:xfrm>
            <a:off x="8785625" y="4081576"/>
            <a:ext cx="1549000" cy="692887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Message.CS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283A1C-F593-4385-B37C-60B77F50F745}"/>
              </a:ext>
            </a:extLst>
          </p:cNvPr>
          <p:cNvSpPr/>
          <p:nvPr/>
        </p:nvSpPr>
        <p:spPr>
          <a:xfrm>
            <a:off x="8654659" y="1062038"/>
            <a:ext cx="1549000" cy="692887"/>
          </a:xfrm>
          <a:prstGeom prst="ellipse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IMessage.CS</a:t>
            </a:r>
            <a:endParaRPr lang="en-US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A216A-A7E2-465F-99D6-08AF0DC82A40}"/>
              </a:ext>
            </a:extLst>
          </p:cNvPr>
          <p:cNvCxnSpPr>
            <a:cxnSpLocks/>
          </p:cNvCxnSpPr>
          <p:nvPr/>
        </p:nvCxnSpPr>
        <p:spPr>
          <a:xfrm>
            <a:off x="9429159" y="1762125"/>
            <a:ext cx="0" cy="923925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78EEA9-84AD-4E60-9538-320281F6435B}"/>
              </a:ext>
            </a:extLst>
          </p:cNvPr>
          <p:cNvCxnSpPr>
            <a:cxnSpLocks/>
          </p:cNvCxnSpPr>
          <p:nvPr/>
        </p:nvCxnSpPr>
        <p:spPr>
          <a:xfrm>
            <a:off x="9466668" y="3231300"/>
            <a:ext cx="0" cy="864450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D6779D9-6841-4CE4-B28E-5E556C592021}"/>
              </a:ext>
            </a:extLst>
          </p:cNvPr>
          <p:cNvSpPr/>
          <p:nvPr/>
        </p:nvSpPr>
        <p:spPr>
          <a:xfrm>
            <a:off x="10868025" y="5203723"/>
            <a:ext cx="971550" cy="145488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LITDB- SHELL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56755A71-A449-4170-85F4-FC6DED9DDC0C}"/>
              </a:ext>
            </a:extLst>
          </p:cNvPr>
          <p:cNvSpPr/>
          <p:nvPr/>
        </p:nvSpPr>
        <p:spPr>
          <a:xfrm>
            <a:off x="9074350" y="5164280"/>
            <a:ext cx="971550" cy="145488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DB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0C205A-D4B2-449B-BF11-0D70F9F33FB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353800" y="3429000"/>
            <a:ext cx="0" cy="1774723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90E9CC8-EDB8-472F-97D0-5C72E373A48D}"/>
              </a:ext>
            </a:extLst>
          </p:cNvPr>
          <p:cNvSpPr/>
          <p:nvPr/>
        </p:nvSpPr>
        <p:spPr>
          <a:xfrm>
            <a:off x="10579300" y="881062"/>
            <a:ext cx="1549000" cy="69288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Web.Config</a:t>
            </a:r>
            <a:endParaRPr lang="en-US" sz="11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F9BF79-542E-4CC0-9B2C-A0B2E0304657}"/>
              </a:ext>
            </a:extLst>
          </p:cNvPr>
          <p:cNvCxnSpPr>
            <a:cxnSpLocks/>
          </p:cNvCxnSpPr>
          <p:nvPr/>
        </p:nvCxnSpPr>
        <p:spPr>
          <a:xfrm>
            <a:off x="11277009" y="1459650"/>
            <a:ext cx="0" cy="11121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047B6B-BB43-47E6-A153-E68838ED0445}"/>
              </a:ext>
            </a:extLst>
          </p:cNvPr>
          <p:cNvCxnSpPr>
            <a:cxnSpLocks/>
          </p:cNvCxnSpPr>
          <p:nvPr/>
        </p:nvCxnSpPr>
        <p:spPr>
          <a:xfrm flipH="1">
            <a:off x="10045900" y="5819775"/>
            <a:ext cx="1012625" cy="0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/>
              <a:t>LRSWeb.html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AD267-35A4-4D5F-AD64-17838AA8F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34" y="1267555"/>
            <a:ext cx="5195888" cy="1214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2" y="9144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CF4A1-5CAF-43AE-B7C2-C73BAE92C942}"/>
              </a:ext>
            </a:extLst>
          </p:cNvPr>
          <p:cNvSpPr txBox="1"/>
          <p:nvPr/>
        </p:nvSpPr>
        <p:spPr>
          <a:xfrm>
            <a:off x="646834" y="2675575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2C1714-0BE0-4769-A673-73AD6BCA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4" y="3238671"/>
            <a:ext cx="8553450" cy="31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/>
              <a:t>LRWController.js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Define &amp; Event Register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15C6C-5FB8-49E8-A6DA-0423B3E1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0CDFC-F11D-4600-B09F-48016C1C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7" y="1447801"/>
            <a:ext cx="5195998" cy="20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/>
              <a:t>LRWService.js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function and http route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FFBE4-4739-4102-AED9-AC6FDE19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4" y="1565027"/>
            <a:ext cx="9248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 err="1"/>
              <a:t>MessageController.cs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function and return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83F4-52D7-4551-9EF3-AE7CD641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1474452"/>
            <a:ext cx="6391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58D-F233-4827-8D07-C5996274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1" y="340454"/>
            <a:ext cx="9714451" cy="492667"/>
          </a:xfrm>
        </p:spPr>
        <p:txBody>
          <a:bodyPr/>
          <a:lstStyle/>
          <a:p>
            <a:pPr algn="ctr"/>
            <a:r>
              <a:rPr lang="en-US" dirty="0" err="1"/>
              <a:t>Message.cs</a:t>
            </a:r>
            <a:r>
              <a:rPr lang="en-US" dirty="0"/>
              <a:t> / </a:t>
            </a:r>
            <a:r>
              <a:rPr lang="en-US" dirty="0" err="1"/>
              <a:t>Imessage.cs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81181-ED33-4863-923C-BBDF4D8E0553}"/>
              </a:ext>
            </a:extLst>
          </p:cNvPr>
          <p:cNvSpPr txBox="1"/>
          <p:nvPr/>
        </p:nvSpPr>
        <p:spPr>
          <a:xfrm>
            <a:off x="729841" y="914400"/>
            <a:ext cx="447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Collection function and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81522-A1D3-4D00-B935-BCAD61D4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36" y="1365011"/>
            <a:ext cx="4514850" cy="1419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4E9EFA-7616-4930-AE38-A214BE1E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36" y="3135124"/>
            <a:ext cx="242887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C22AF-B27D-47E8-8CC6-23B0472E2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12" y="5481637"/>
            <a:ext cx="93726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1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D284A51-3CFD-4927-8E71-ADA0CD9748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279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LRSWeb.html</vt:lpstr>
      <vt:lpstr>LRWController.js</vt:lpstr>
      <vt:lpstr>LRWService.js</vt:lpstr>
      <vt:lpstr>MessageController.cs</vt:lpstr>
      <vt:lpstr>Message.cs / Imessage.cs</vt:lpstr>
      <vt:lpstr>MessageGenerator.cs</vt:lpstr>
      <vt:lpstr>DBConnection.cs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Hasan</dc:creator>
  <cp:lastModifiedBy>Seonyong Shin</cp:lastModifiedBy>
  <cp:revision>36</cp:revision>
  <dcterms:created xsi:type="dcterms:W3CDTF">2020-04-15T19:08:59Z</dcterms:created>
  <dcterms:modified xsi:type="dcterms:W3CDTF">2020-07-10T15:51:37Z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