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29"/>
  </p:normalViewPr>
  <p:slideViewPr>
    <p:cSldViewPr snapToGrid="0" snapToObjects="1">
      <p:cViewPr varScale="1">
        <p:scale>
          <a:sx n="140" d="100"/>
          <a:sy n="140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3AF-8BB7-9C45-B517-F4FEC4F0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CFD7A-E925-C844-B494-9B346EE46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F34B-5E5E-DA4C-9EE1-4B1A1777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3C2-044E-7C44-8B61-523252A3DB8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AEBB-9551-D846-B2E3-7F72845B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1EB0-3542-6F41-99AE-FC59E4C7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2CF-45B2-554D-AB9D-782E7588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20AE-FD2D-4A43-AAE0-339251EE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FD41-7F32-F44A-8266-DED943E4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E5F2-F1B1-1D49-9177-2087D3B6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3C2-044E-7C44-8B61-523252A3DB8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39969-F0D2-104A-9F44-FC39C54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C813B-F04C-564A-8EEA-03FA4B6F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2CF-45B2-554D-AB9D-782E7588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A3C7C-C046-074F-8E1B-A0F545A4B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EC093-8061-3940-97C0-B752DDCD0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063F-D22E-8D4F-9362-A1ED3E8B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3C2-044E-7C44-8B61-523252A3DB8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FC04-FF13-BC42-8624-3E2FA8FE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528E4-E010-4044-BD41-3F57306D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2CF-45B2-554D-AB9D-782E7588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7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D540-11D5-5E41-9323-CDF1275F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1B37-0396-5640-9683-DEDB28A2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F9004-90E5-6D4D-9C2B-056CA7D0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3C2-044E-7C44-8B61-523252A3DB8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6E2B2-AF08-664A-86A0-694D89BF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1A1E-55CF-AE40-8D53-00C88745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2CF-45B2-554D-AB9D-782E7588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1DD2-C512-B545-B336-8B84DFD4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B819-C4CE-764D-9070-D1BF1371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03F1-9C54-844B-BC85-47F6A06A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3C2-044E-7C44-8B61-523252A3DB8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5330-044E-4641-97EC-C5F50FF0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E5EA-425B-694D-BB77-24696A53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2CF-45B2-554D-AB9D-782E7588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4EBD-A6E1-BD4A-A349-47047372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810D-5904-2349-917D-57A8F0234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6377-1EC7-2D45-89AD-87716BE9D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1852-7384-D046-9FDB-52C82808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3C2-044E-7C44-8B61-523252A3DB8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C9A35-A84A-F84E-BCBB-0C7AC805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97FD4-B340-5241-90D9-C2E61B33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2CF-45B2-554D-AB9D-782E7588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D48B-88DD-4543-9470-BCAE6FF2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A2E8A-6357-CD47-8D29-D03E3DFD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5F338-F70E-E64B-9EA4-766C8C98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66FC6-8510-3142-B77D-D317840AF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E315-0818-254B-873D-D096606B1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9F788-A3C1-BC4B-94EF-1018606C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3C2-044E-7C44-8B61-523252A3DB8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6E00A-CE54-304A-A90A-7B52BE55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93227-BCBE-0A4D-AA62-2FD239E5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2CF-45B2-554D-AB9D-782E7588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7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4C73-6304-2B41-B1D4-E9D87531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7CDED-B1DB-4B42-988B-6BE99B86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3C2-044E-7C44-8B61-523252A3DB8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33C60-849E-834A-B64D-4AC75925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07FAF-A275-CF4E-8B07-28E30F4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2CF-45B2-554D-AB9D-782E7588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15DCB-DA63-CB48-86EB-3223132D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3C2-044E-7C44-8B61-523252A3DB8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4DD2E-65AF-CE41-9C1E-C921CB8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4E19-A56A-074D-8C23-B9BC67B4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2CF-45B2-554D-AB9D-782E7588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9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8B1C-B826-1248-AA38-E06D0ADA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E6B9-4540-7E4A-A544-3CE3470B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5C6ED-AB6D-5449-AB18-F5839791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560F-AABA-4247-892E-BE18DD79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3C2-044E-7C44-8B61-523252A3DB8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5C504-59DC-B742-B14C-F262A948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81BFB-1B93-764C-9E06-A99A749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2CF-45B2-554D-AB9D-782E7588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6CF5-848E-784D-8E11-BF894A08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6A02F-26A9-7643-8BF8-45E634941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BE6BC-91C9-AC45-B709-E04FBFC39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3A914-81D5-4943-8AB3-FADB307D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3C2-044E-7C44-8B61-523252A3DB8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0885-E49F-BB44-9A20-219694AA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6307-0270-9E45-9D13-05AF8519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12CF-45B2-554D-AB9D-782E7588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DBA4C-8081-734C-AFB7-B19AE0B9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5A2BE-A38D-2445-9DB4-6F913AB1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2113-EBB9-4442-8B00-0B3900EA4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53C2-044E-7C44-8B61-523252A3DB83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7597-510A-0741-95BD-D92005EE2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62C5-A1DD-9147-9A35-A91E7007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12CF-45B2-554D-AB9D-782E7588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40883-AA34-1642-A465-6380B6453CD9}"/>
              </a:ext>
            </a:extLst>
          </p:cNvPr>
          <p:cNvSpPr txBox="1"/>
          <p:nvPr/>
        </p:nvSpPr>
        <p:spPr>
          <a:xfrm>
            <a:off x="4868333" y="1342382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your coin!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BD286-D776-564B-8ADA-340CFEE9EA14}"/>
              </a:ext>
            </a:extLst>
          </p:cNvPr>
          <p:cNvSpPr txBox="1"/>
          <p:nvPr/>
        </p:nvSpPr>
        <p:spPr>
          <a:xfrm>
            <a:off x="5544312" y="1887636"/>
            <a:ext cx="1103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*blank*</a:t>
            </a:r>
          </a:p>
          <a:p>
            <a:pPr algn="ctr"/>
            <a:r>
              <a:rPr lang="en-US" dirty="0"/>
              <a:t>Bitcoin</a:t>
            </a:r>
          </a:p>
          <a:p>
            <a:pPr algn="ctr"/>
            <a:r>
              <a:rPr lang="en-US" dirty="0"/>
              <a:t>Litecoin</a:t>
            </a:r>
          </a:p>
          <a:p>
            <a:pPr algn="ctr"/>
            <a:r>
              <a:rPr lang="en-US" dirty="0"/>
              <a:t>Ethereum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9F0D7-B41F-5045-B06C-DC177FCBF08C}"/>
              </a:ext>
            </a:extLst>
          </p:cNvPr>
          <p:cNvSpPr txBox="1"/>
          <p:nvPr/>
        </p:nvSpPr>
        <p:spPr>
          <a:xfrm>
            <a:off x="3846576" y="320040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Coin Selector lite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50F81-54E0-AC45-B1C0-A5FE9C0F258D}"/>
              </a:ext>
            </a:extLst>
          </p:cNvPr>
          <p:cNvSpPr txBox="1"/>
          <p:nvPr/>
        </p:nvSpPr>
        <p:spPr>
          <a:xfrm>
            <a:off x="649224" y="781705"/>
            <a:ext cx="2157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On page load, you see the title and ‘choose your coin!’ label and the drop down that lets you pick a coin</a:t>
            </a:r>
          </a:p>
        </p:txBody>
      </p:sp>
    </p:spTree>
    <p:extLst>
      <p:ext uri="{BB962C8B-B14F-4D97-AF65-F5344CB8AC3E}">
        <p14:creationId xmlns:p14="http://schemas.microsoft.com/office/powerpoint/2010/main" val="276157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Coins">
            <a:extLst>
              <a:ext uri="{FF2B5EF4-FFF2-40B4-BE49-F238E27FC236}">
                <a16:creationId xmlns:a16="http://schemas.microsoft.com/office/drawing/2014/main" id="{48142447-3916-D641-B257-57FC1A067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2551176"/>
            <a:ext cx="1828800" cy="1828800"/>
          </a:xfrm>
          <a:prstGeom prst="rect">
            <a:avLst/>
          </a:prstGeom>
        </p:spPr>
      </p:pic>
      <p:pic>
        <p:nvPicPr>
          <p:cNvPr id="30" name="Graphic 29" descr="Heart">
            <a:extLst>
              <a:ext uri="{FF2B5EF4-FFF2-40B4-BE49-F238E27FC236}">
                <a16:creationId xmlns:a16="http://schemas.microsoft.com/office/drawing/2014/main" id="{B5B91F81-6396-084A-A203-D8152E650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5568" y="4782312"/>
            <a:ext cx="533400" cy="533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F27422-4A29-4746-A0F8-7845FA4AED68}"/>
              </a:ext>
            </a:extLst>
          </p:cNvPr>
          <p:cNvSpPr txBox="1"/>
          <p:nvPr/>
        </p:nvSpPr>
        <p:spPr>
          <a:xfrm>
            <a:off x="5541264" y="4773168"/>
            <a:ext cx="1295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comment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84870-8830-4145-99ED-FDD44715C777}"/>
              </a:ext>
            </a:extLst>
          </p:cNvPr>
          <p:cNvSpPr txBox="1"/>
          <p:nvPr/>
        </p:nvSpPr>
        <p:spPr>
          <a:xfrm>
            <a:off x="7010400" y="4773167"/>
            <a:ext cx="11033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E56A91-102F-5845-A22B-46C356852107}"/>
              </a:ext>
            </a:extLst>
          </p:cNvPr>
          <p:cNvSpPr txBox="1"/>
          <p:nvPr/>
        </p:nvSpPr>
        <p:spPr>
          <a:xfrm>
            <a:off x="4868333" y="958334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your coin!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9EA85-CB59-0044-A599-A8CA2E7044A9}"/>
              </a:ext>
            </a:extLst>
          </p:cNvPr>
          <p:cNvSpPr txBox="1"/>
          <p:nvPr/>
        </p:nvSpPr>
        <p:spPr>
          <a:xfrm>
            <a:off x="3846576" y="320040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Coin Selector lite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DBCB28-2DA7-B94F-BC93-FCF2AD032FB9}"/>
              </a:ext>
            </a:extLst>
          </p:cNvPr>
          <p:cNvSpPr txBox="1"/>
          <p:nvPr/>
        </p:nvSpPr>
        <p:spPr>
          <a:xfrm>
            <a:off x="5541264" y="1290042"/>
            <a:ext cx="11033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16148E-F1B6-DE44-BE79-DAA3599E15E1}"/>
              </a:ext>
            </a:extLst>
          </p:cNvPr>
          <p:cNvSpPr txBox="1"/>
          <p:nvPr/>
        </p:nvSpPr>
        <p:spPr>
          <a:xfrm>
            <a:off x="5541264" y="2163401"/>
            <a:ext cx="110337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Bitcoin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47B9CB-5A4A-FD4C-B633-34A9DFFD761F}"/>
              </a:ext>
            </a:extLst>
          </p:cNvPr>
          <p:cNvSpPr txBox="1"/>
          <p:nvPr/>
        </p:nvSpPr>
        <p:spPr>
          <a:xfrm>
            <a:off x="649224" y="781705"/>
            <a:ext cx="2157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After you choose a coin, a label, a </a:t>
            </a:r>
            <a:r>
              <a:rPr lang="en-US" dirty="0" err="1"/>
              <a:t>img</a:t>
            </a:r>
            <a:r>
              <a:rPr lang="en-US" dirty="0"/>
              <a:t>, a price, a like heart, a comment box, and submit button appear.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3AAFCF-8AD0-7548-8402-E2F5B9DD3E75}"/>
              </a:ext>
            </a:extLst>
          </p:cNvPr>
          <p:cNvSpPr txBox="1"/>
          <p:nvPr/>
        </p:nvSpPr>
        <p:spPr>
          <a:xfrm>
            <a:off x="5541264" y="4294490"/>
            <a:ext cx="11033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53278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489DB9-1A27-3448-8E7C-792497748C27}"/>
              </a:ext>
            </a:extLst>
          </p:cNvPr>
          <p:cNvSpPr txBox="1"/>
          <p:nvPr/>
        </p:nvSpPr>
        <p:spPr>
          <a:xfrm>
            <a:off x="4868333" y="5769864"/>
            <a:ext cx="268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#1</a:t>
            </a:r>
          </a:p>
          <a:p>
            <a:r>
              <a:rPr lang="en-US" dirty="0"/>
              <a:t>Comment #2 </a:t>
            </a:r>
          </a:p>
        </p:txBody>
      </p:sp>
      <p:pic>
        <p:nvPicPr>
          <p:cNvPr id="11" name="Graphic 10" descr="Coins">
            <a:extLst>
              <a:ext uri="{FF2B5EF4-FFF2-40B4-BE49-F238E27FC236}">
                <a16:creationId xmlns:a16="http://schemas.microsoft.com/office/drawing/2014/main" id="{900AEBA2-4043-324D-992E-B851C335C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2551176"/>
            <a:ext cx="1828800" cy="1828800"/>
          </a:xfrm>
          <a:prstGeom prst="rect">
            <a:avLst/>
          </a:prstGeom>
        </p:spPr>
      </p:pic>
      <p:pic>
        <p:nvPicPr>
          <p:cNvPr id="12" name="Graphic 11" descr="Heart">
            <a:extLst>
              <a:ext uri="{FF2B5EF4-FFF2-40B4-BE49-F238E27FC236}">
                <a16:creationId xmlns:a16="http://schemas.microsoft.com/office/drawing/2014/main" id="{200DA800-9699-5F4D-BA46-1C5EAFFEF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5568" y="4828032"/>
            <a:ext cx="533400" cy="533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BFB307-E9DE-7E49-AD43-A2986673EFCE}"/>
              </a:ext>
            </a:extLst>
          </p:cNvPr>
          <p:cNvSpPr txBox="1"/>
          <p:nvPr/>
        </p:nvSpPr>
        <p:spPr>
          <a:xfrm>
            <a:off x="5541264" y="4818888"/>
            <a:ext cx="1295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comment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3F06A-A6EE-4B4A-BEDC-04C463284CA2}"/>
              </a:ext>
            </a:extLst>
          </p:cNvPr>
          <p:cNvSpPr txBox="1"/>
          <p:nvPr/>
        </p:nvSpPr>
        <p:spPr>
          <a:xfrm>
            <a:off x="7010400" y="4818887"/>
            <a:ext cx="11033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1A63F-DA9B-3741-80D8-1159EB60785D}"/>
              </a:ext>
            </a:extLst>
          </p:cNvPr>
          <p:cNvSpPr txBox="1"/>
          <p:nvPr/>
        </p:nvSpPr>
        <p:spPr>
          <a:xfrm>
            <a:off x="4868333" y="958334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your coin!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DB916-CCBB-2542-8626-301BDB6DEA94}"/>
              </a:ext>
            </a:extLst>
          </p:cNvPr>
          <p:cNvSpPr txBox="1"/>
          <p:nvPr/>
        </p:nvSpPr>
        <p:spPr>
          <a:xfrm>
            <a:off x="3846576" y="320040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Coin Selector lite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D2820-8241-5947-B019-FCD9D89F8F41}"/>
              </a:ext>
            </a:extLst>
          </p:cNvPr>
          <p:cNvSpPr txBox="1"/>
          <p:nvPr/>
        </p:nvSpPr>
        <p:spPr>
          <a:xfrm>
            <a:off x="5541264" y="1290042"/>
            <a:ext cx="11033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FC357-311C-0245-906B-E881A83ADB03}"/>
              </a:ext>
            </a:extLst>
          </p:cNvPr>
          <p:cNvSpPr txBox="1"/>
          <p:nvPr/>
        </p:nvSpPr>
        <p:spPr>
          <a:xfrm>
            <a:off x="5541264" y="2163401"/>
            <a:ext cx="110337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Bitcoin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CCE01A-4B1A-C04A-90E9-CAF0F9397E81}"/>
              </a:ext>
            </a:extLst>
          </p:cNvPr>
          <p:cNvSpPr txBox="1"/>
          <p:nvPr/>
        </p:nvSpPr>
        <p:spPr>
          <a:xfrm>
            <a:off x="649224" y="781705"/>
            <a:ext cx="2157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After you submit a comment they populate below…the comments will not be deleted when you change back and forth from coin to coin.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C1607-4644-E647-97EA-A5E2C8A55531}"/>
              </a:ext>
            </a:extLst>
          </p:cNvPr>
          <p:cNvSpPr txBox="1"/>
          <p:nvPr/>
        </p:nvSpPr>
        <p:spPr>
          <a:xfrm>
            <a:off x="5541264" y="4297234"/>
            <a:ext cx="11033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17229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128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vincent.arteaga@gmail.com</dc:creator>
  <cp:lastModifiedBy>vincent.arteaga@gmail.com</cp:lastModifiedBy>
  <cp:revision>4</cp:revision>
  <dcterms:created xsi:type="dcterms:W3CDTF">2021-04-26T06:28:43Z</dcterms:created>
  <dcterms:modified xsi:type="dcterms:W3CDTF">2021-04-26T18:50:44Z</dcterms:modified>
</cp:coreProperties>
</file>