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1C2862-F1FA-4872-AEEF-30B6E9D4C61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1B83D6-C72E-4B68-8C9E-6B80E2F8EA17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042898-4440-40D6-9D3C-0349B2A9EBF8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86875A-79A8-4FDA-AD99-85EA7E770AE4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10D474-0EB7-4C33-9771-F850C1061481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1D32D-1706-4A89-BFD9-36221B383702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6C0281-D554-48CF-9E47-DF086B18DB6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AB05DC-C463-4038-8495-8141BBB4CDA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DF9CFF-1442-4D35-88CB-D1AC087CD6A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3C44AD-D843-4D60-B6FF-ECC77CF79B8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99346-98C9-4D9B-BC99-A94BFFC9DD3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68C2E6-53A0-42A3-9037-A1AF995F703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FF004-1A1C-435E-9A38-C971573F270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6A63A-E884-417F-ACC3-92B2BFE807D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52C20-77C5-4407-83C8-5988D4951F7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60D272-7C9F-44A2-938D-CFCDB46D1A2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CDB9B7-A810-4EBF-80D7-5457FD27EA4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9E620-DCD2-474E-B8E8-1C6FDCAB3FB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EAF270-A55F-458E-8F6F-B355305D082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232EB7-B430-4C4A-9C61-2CA7A2FBC35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9D5F9A-67C4-4663-941F-98CF487C775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9A0CF5-1FE2-424A-8BCB-2BD0DEFCAA5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F52D81-2FF2-41EA-9FD3-4B71C451C7AD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C8C8EA-D841-41FB-B9AC-2E0FFA03160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B67F9E-CDF6-4801-960B-9608E6A7AD1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EDE683-E8B9-42B2-91E6-E7580108803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3869C6-0C74-4C9D-BF7E-5A9AC0423FF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2AB891-4194-4E5D-82FC-625B0976B8D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5C54A7-9815-4061-859A-222CCD6F3E6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9B8D03-5C25-4224-AC48-CCFBEA2B467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512843-8B53-4E3A-AE7F-44F6123FB78C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8E3358-B106-4E53-9DA2-68D449B405E6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2C09D5-B59E-4061-A5BE-D5CD0FFCB2D0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2B104C-8BAC-4DA0-8125-AF24450375C7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2FF1A4-B0DE-4A44-BE30-CD073E78603A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E17155-D8B9-4F43-9E58-388AFD90DDEC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325B36D-4A74-4EDF-89DF-6C04E5FE3603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C40E96-5221-4732-B98B-177AC3B9E15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5B992D-2949-40CB-B5B9-67C81A797D75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B5E0E8-1944-4E8A-89B5-2C2DE39E558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C3F053-1A91-4507-91AD-AB7C112DA8F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F34E1CF-A616-45EF-86DA-0AFB6615EF6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8FD20F-B1ED-470F-B2A6-FF3A77C8AE18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F96BF2F-924C-49A1-AF7E-5CB3B9A4289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E44084-2663-4C36-9A48-9C299415F179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680E731-2FD1-43F7-AAA5-F5740C99A87D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30CFF8-6936-4AEC-8A4D-B1658262CCC2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4F2DBE-7D5B-47D5-B2B5-2EA659EFB225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FEA020-1FD5-498A-AFBF-7EF8F7DD5C63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1499A9-F84B-4FDE-8A6F-6C5E29194AC4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EDFFD7-AA1B-4AE6-8E17-D75AEE68C19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5DBC5B-6EA2-428A-B6F3-CC9FD8FBB098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2E1EAA-8645-45A2-BA23-638E8AB0353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F4608C-94BA-4CA8-937F-722B07FE9C96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4C2CEB-50F4-4DD3-A26E-4CA8A6A7778F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0DA469-529B-40BB-B250-A3AB7BB0F524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DF5AAF-06DF-493B-B87C-271D05D7A399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2A155F-DBD0-4F76-93A7-DB7CD29153A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1B5276-49CB-4125-B39C-544246224C13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11E3A5-2F11-40F6-957A-3134503E9755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CCB7B0-8DE2-448B-A5C5-3ECDBC0E770E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E0038A-5821-4130-B2B9-0C72E1EEDACC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44594E-FA51-4DE1-8527-FDFE9782AACA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4C9E4B-3E64-4103-9D9D-7BCCECC829D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2C14A4-38A0-4C05-8F14-163C646C54BF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500400" y="1840320"/>
            <a:ext cx="7935120" cy="48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8C6294-09A0-4940-80DF-A7F64A58514E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439868-7FAC-4ADE-B5DF-D673DB89489D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3683F1-8D62-41E4-81C8-32701C249922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3C6550-9C10-4D97-AE65-4FAFF3FFCC93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210C5E-3A1E-4816-803D-04AB389B489F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B5426F-ACFF-4091-B1B4-E5AFCD58309F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A02AE4-D39B-45AD-918D-DC6FFA13143E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0400" y="1784880"/>
            <a:ext cx="7935120" cy="1144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9A5C43B-ABF7-49DA-9C13-82E4A3958AC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97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Google Shape;129;p31"/>
          <p:cNvSpPr/>
          <p:nvPr/>
        </p:nvSpPr>
        <p:spPr>
          <a:xfrm>
            <a:off x="606240" y="1441080"/>
            <a:ext cx="7938360" cy="3564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Google Shape;135;p33"/>
          <p:cNvSpPr/>
          <p:nvPr/>
        </p:nvSpPr>
        <p:spPr>
          <a:xfrm>
            <a:off x="590400" y="1365120"/>
            <a:ext cx="7988040" cy="34120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140;p34"/>
          <p:cNvSpPr/>
          <p:nvPr/>
        </p:nvSpPr>
        <p:spPr>
          <a:xfrm>
            <a:off x="606240" y="2144160"/>
            <a:ext cx="7938360" cy="24642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4440" y="1794240"/>
            <a:ext cx="7935120" cy="1554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6402ba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8633A68-0349-4121-925B-9ABD0782B755}" type="slidenum">
              <a:rPr b="0" lang="ru" sz="1000" spc="-1" strike="noStrike">
                <a:solidFill>
                  <a:srgbClr val="6402ba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9663DA-F8D9-450D-83C6-FE9DDA80FDFD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20120" cy="198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97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1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0400" y="14263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BB62B1-F0CC-4676-8403-A7835911FC34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A183284-55C5-40AA-A445-E304047CD528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0400" y="1840320"/>
            <a:ext cx="7935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F22DDEF-72CD-417B-80BB-0DAA7F101DF8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146;p35" descr=""/>
          <p:cNvPicPr/>
          <p:nvPr/>
        </p:nvPicPr>
        <p:blipFill>
          <a:blip r:embed="rId1"/>
          <a:srcRect l="18595" t="0" r="18589" b="0"/>
          <a:stretch/>
        </p:blipFill>
        <p:spPr>
          <a:xfrm>
            <a:off x="-75960" y="-3216960"/>
            <a:ext cx="9408240" cy="8360280"/>
          </a:xfrm>
          <a:prstGeom prst="rect">
            <a:avLst/>
          </a:prstGeom>
          <a:ln w="0">
            <a:noFill/>
          </a:ln>
        </p:spPr>
      </p:pic>
      <p:sp>
        <p:nvSpPr>
          <p:cNvPr id="466" name="Google Shape;147;p35"/>
          <p:cNvSpPr/>
          <p:nvPr/>
        </p:nvSpPr>
        <p:spPr>
          <a:xfrm>
            <a:off x="433080" y="1535040"/>
            <a:ext cx="758412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Реализация драйвера символьного устройства с функциями read, write, ioctl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67" name="Google Shape;148;p35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21880" cy="284400"/>
          </a:xfrm>
          <a:prstGeom prst="rect">
            <a:avLst/>
          </a:prstGeom>
          <a:ln w="0">
            <a:noFill/>
          </a:ln>
        </p:spPr>
      </p:pic>
      <p:sp>
        <p:nvSpPr>
          <p:cNvPr id="468" name="Google Shape;149;p35"/>
          <p:cNvSpPr/>
          <p:nvPr/>
        </p:nvSpPr>
        <p:spPr>
          <a:xfrm>
            <a:off x="629640" y="4138200"/>
            <a:ext cx="3713760" cy="426240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150;p35"/>
          <p:cNvSpPr/>
          <p:nvPr/>
        </p:nvSpPr>
        <p:spPr>
          <a:xfrm>
            <a:off x="885960" y="4127400"/>
            <a:ext cx="32288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rgbClr val="ffffff"/>
                </a:solidFill>
                <a:latin typeface="Roboto Medium"/>
                <a:ea typeface="Roboto Medium"/>
              </a:rPr>
              <a:t>Разработка ядра Linux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470" name="Google Shape;151;p35" descr=""/>
          <p:cNvPicPr/>
          <p:nvPr/>
        </p:nvPicPr>
        <p:blipFill>
          <a:blip r:embed="rId3"/>
          <a:stretch/>
        </p:blipFill>
        <p:spPr>
          <a:xfrm>
            <a:off x="7409880" y="3083760"/>
            <a:ext cx="1548000" cy="16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234;p44" descr=""/>
          <p:cNvPicPr/>
          <p:nvPr/>
        </p:nvPicPr>
        <p:blipFill>
          <a:blip r:embed="rId1"/>
          <a:stretch/>
        </p:blipFill>
        <p:spPr>
          <a:xfrm>
            <a:off x="0" y="0"/>
            <a:ext cx="9215640" cy="5143320"/>
          </a:xfrm>
          <a:prstGeom prst="rect">
            <a:avLst/>
          </a:prstGeom>
          <a:ln w="0">
            <a:noFill/>
          </a:ln>
        </p:spPr>
      </p:pic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4680" cy="195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4" name="Google Shape;236;p44" descr=""/>
          <p:cNvPicPr/>
          <p:nvPr/>
        </p:nvPicPr>
        <p:blipFill>
          <a:blip r:embed="rId2"/>
          <a:stretch/>
        </p:blipFill>
        <p:spPr>
          <a:xfrm>
            <a:off x="6727320" y="231840"/>
            <a:ext cx="2270520" cy="30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241;p4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744120" y="1422720"/>
            <a:ext cx="7935120" cy="14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Google Shape;157;p36" descr=""/>
          <p:cNvPicPr/>
          <p:nvPr/>
        </p:nvPicPr>
        <p:blipFill>
          <a:blip r:embed="rId1"/>
          <a:stretch/>
        </p:blipFill>
        <p:spPr>
          <a:xfrm>
            <a:off x="1544040" y="3841200"/>
            <a:ext cx="545400" cy="545400"/>
          </a:xfrm>
          <a:prstGeom prst="rect">
            <a:avLst/>
          </a:prstGeom>
          <a:ln w="0">
            <a:noFill/>
          </a:ln>
        </p:spPr>
      </p:pic>
      <p:pic>
        <p:nvPicPr>
          <p:cNvPr id="473" name="Google Shape;158;p36" descr=""/>
          <p:cNvPicPr/>
          <p:nvPr/>
        </p:nvPicPr>
        <p:blipFill>
          <a:blip r:embed="rId2"/>
          <a:stretch/>
        </p:blipFill>
        <p:spPr>
          <a:xfrm>
            <a:off x="825480" y="3890880"/>
            <a:ext cx="536760" cy="53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0400" y="313560"/>
            <a:ext cx="8520120" cy="184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Реализовать драйвер символьного устройства с функциями read, write, ioctl </a:t>
            </a:r>
            <a:br>
              <a:rPr sz="3000"/>
            </a:br>
            <a:br>
              <a:rPr sz="3200"/>
            </a:br>
            <a:br>
              <a:rPr sz="3200"/>
            </a:b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Google Shape;164;p37"/>
          <p:cNvSpPr/>
          <p:nvPr/>
        </p:nvSpPr>
        <p:spPr>
          <a:xfrm>
            <a:off x="622080" y="2286000"/>
            <a:ext cx="2349720" cy="23184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Google Shape;165;p37"/>
          <p:cNvSpPr/>
          <p:nvPr/>
        </p:nvSpPr>
        <p:spPr>
          <a:xfrm>
            <a:off x="3899520" y="2336400"/>
            <a:ext cx="3701520" cy="3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300" spc="-1" strike="noStrike">
                <a:solidFill>
                  <a:srgbClr val="3f299a"/>
                </a:solidFill>
                <a:latin typeface="Roboto"/>
                <a:ea typeface="Roboto"/>
              </a:rPr>
              <a:t>Карпов Евгений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77" name="Google Shape;166;p37"/>
          <p:cNvSpPr/>
          <p:nvPr/>
        </p:nvSpPr>
        <p:spPr>
          <a:xfrm>
            <a:off x="3899520" y="2893320"/>
            <a:ext cx="3192840" cy="4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Архитектор ПО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2012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Google Shape;172;p38"/>
          <p:cNvSpPr/>
          <p:nvPr/>
        </p:nvSpPr>
        <p:spPr>
          <a:xfrm>
            <a:off x="1137960" y="1491480"/>
            <a:ext cx="3384720" cy="3758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0" name="Google Shape;173;p38"/>
          <p:cNvSpPr/>
          <p:nvPr/>
        </p:nvSpPr>
        <p:spPr>
          <a:xfrm>
            <a:off x="1137960" y="2071440"/>
            <a:ext cx="3384720" cy="3758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1" name="Google Shape;174;p38"/>
          <p:cNvSpPr/>
          <p:nvPr/>
        </p:nvSpPr>
        <p:spPr>
          <a:xfrm>
            <a:off x="1137960" y="2651760"/>
            <a:ext cx="3384720" cy="3758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2" name="Google Shape;175;p38"/>
          <p:cNvSpPr/>
          <p:nvPr/>
        </p:nvSpPr>
        <p:spPr>
          <a:xfrm>
            <a:off x="1137960" y="3246120"/>
            <a:ext cx="3384720" cy="3758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3" name="Google Shape;176;p38"/>
          <p:cNvSpPr/>
          <p:nvPr/>
        </p:nvSpPr>
        <p:spPr>
          <a:xfrm>
            <a:off x="1137960" y="1679400"/>
            <a:ext cx="360" cy="57996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Google Shape;177;p38"/>
          <p:cNvSpPr/>
          <p:nvPr/>
        </p:nvSpPr>
        <p:spPr>
          <a:xfrm>
            <a:off x="1137960" y="2259720"/>
            <a:ext cx="360" cy="57996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Google Shape;178;p38"/>
          <p:cNvSpPr/>
          <p:nvPr/>
        </p:nvSpPr>
        <p:spPr>
          <a:xfrm>
            <a:off x="1137960" y="2839680"/>
            <a:ext cx="360" cy="59436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Google Shape;179;p38"/>
          <p:cNvSpPr/>
          <p:nvPr/>
        </p:nvSpPr>
        <p:spPr>
          <a:xfrm>
            <a:off x="1137960" y="3434400"/>
            <a:ext cx="360" cy="52632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Google Shape;180;p38"/>
          <p:cNvSpPr/>
          <p:nvPr/>
        </p:nvSpPr>
        <p:spPr>
          <a:xfrm>
            <a:off x="1137960" y="3772800"/>
            <a:ext cx="3384720" cy="3758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Вопросы и рекомендации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185;p39"/>
          <p:cNvSpPr/>
          <p:nvPr/>
        </p:nvSpPr>
        <p:spPr>
          <a:xfrm>
            <a:off x="560520" y="324720"/>
            <a:ext cx="8520120" cy="13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489" name="Google Shape;186;p39"/>
          <p:cNvGraphicFramePr/>
          <p:nvPr/>
        </p:nvGraphicFramePr>
        <p:xfrm>
          <a:off x="725040" y="1155960"/>
          <a:ext cx="7238520" cy="19047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6276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Реализовать драйвер символьного устройства с функциями read, write, ioctl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Зарегистрировать драйвер в файловых системах /proc, /sys, /dev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Реализовать приложение на языке С для тестирования устройства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Реализовать скрипт для тестирования символьного устройства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0880">
                <a:tc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91" name="Google Shape;199;p40"/>
          <p:cNvGraphicFramePr/>
          <p:nvPr/>
        </p:nvGraphicFramePr>
        <p:xfrm>
          <a:off x="664560" y="1155600"/>
          <a:ext cx="7238520" cy="19047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6924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Ядро Linux 6.1.130 и программирование на языке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procfs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sysfs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Параметры модуля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0880">
                <a:tc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500400" y="1143000"/>
            <a:ext cx="6357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Исходные коды доступны: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https://github.com/varthlokkur/lkd/tree/main/HW_08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95" name="Google Shape;213;p42"/>
          <p:cNvGraphicFramePr/>
          <p:nvPr/>
        </p:nvGraphicFramePr>
        <p:xfrm>
          <a:off x="952560" y="1718280"/>
          <a:ext cx="7238520" cy="15235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5196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Создал драйвер символьного устройства и реализовал два режима его работы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Добавил возможность очищать буфер устроства используя procfs и sysfs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Добавил возможность управлять режимом работы устройства через ioctl и параметры модуля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После С++ обработка ошибок в С печалит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221;p43" descr=""/>
          <p:cNvPicPr/>
          <p:nvPr/>
        </p:nvPicPr>
        <p:blipFill>
          <a:blip r:embed="rId1"/>
          <a:stretch/>
        </p:blipFill>
        <p:spPr>
          <a:xfrm>
            <a:off x="0" y="0"/>
            <a:ext cx="9215640" cy="5143320"/>
          </a:xfrm>
          <a:prstGeom prst="rect">
            <a:avLst/>
          </a:prstGeom>
          <a:ln w="0">
            <a:noFill/>
          </a:ln>
        </p:spPr>
      </p:pic>
      <p:sp>
        <p:nvSpPr>
          <p:cNvPr id="497" name="Google Shape;222;p43"/>
          <p:cNvSpPr/>
          <p:nvPr/>
        </p:nvSpPr>
        <p:spPr>
          <a:xfrm>
            <a:off x="387000" y="1844640"/>
            <a:ext cx="758412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Вопросы и рекомендации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8" name="Google Shape;223;p43"/>
          <p:cNvSpPr/>
          <p:nvPr/>
        </p:nvSpPr>
        <p:spPr>
          <a:xfrm>
            <a:off x="1214640" y="3061800"/>
            <a:ext cx="19270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есть вопросы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9" name="Google Shape;224;p43"/>
          <p:cNvSpPr/>
          <p:nvPr/>
        </p:nvSpPr>
        <p:spPr>
          <a:xfrm>
            <a:off x="4934880" y="3061800"/>
            <a:ext cx="214560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вопросов нет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0" name="Google Shape;225;p43"/>
          <p:cNvSpPr/>
          <p:nvPr/>
        </p:nvSpPr>
        <p:spPr>
          <a:xfrm>
            <a:off x="722880" y="2846520"/>
            <a:ext cx="49140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+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501" name="Google Shape;226;p43"/>
          <p:cNvSpPr/>
          <p:nvPr/>
        </p:nvSpPr>
        <p:spPr>
          <a:xfrm>
            <a:off x="4443480" y="2846520"/>
            <a:ext cx="49140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– 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02ba"/>
      </a:dk2>
      <a:lt2>
        <a:srgbClr val="eeeeee"/>
      </a:lt2>
      <a:accent1>
        <a:srgbClr val="7629ba"/>
      </a:accent1>
      <a:accent2>
        <a:srgbClr val="8b8ee3"/>
      </a:accent2>
      <a:accent3>
        <a:srgbClr val="bfc1f0"/>
      </a:accent3>
      <a:accent4>
        <a:srgbClr val="ffab40"/>
      </a:accent4>
      <a:accent5>
        <a:srgbClr val="0097a7"/>
      </a:accent5>
      <a:accent6>
        <a:srgbClr val="eeff41"/>
      </a:accent6>
      <a:hlink>
        <a:srgbClr val="8b8ee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2025-10-10T17:44:26Z</dcterms:modified>
  <cp:revision>7</cp:revision>
  <dc:subject/>
  <dc:title/>
</cp:coreProperties>
</file>