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Play" pitchFamily="2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QeubPIA00fRrbw305M7794ubi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82"/>
  </p:normalViewPr>
  <p:slideViewPr>
    <p:cSldViewPr snapToGrid="0">
      <p:cViewPr>
        <p:scale>
          <a:sx n="90" d="100"/>
          <a:sy n="90" d="100"/>
        </p:scale>
        <p:origin x="133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84c554d5c_5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84c554d5c_5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91" name="Google Shape;91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46950" y="1525275"/>
            <a:ext cx="11244600" cy="41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97" name="Google Shape;97;p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34895" y="1690700"/>
            <a:ext cx="9050100" cy="44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103" name="Google Shape;103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33851" y="1853999"/>
            <a:ext cx="10426500" cy="39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109" name="Google Shape;109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26900" y="192575"/>
            <a:ext cx="11469000" cy="678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/>
          </a:p>
        </p:txBody>
      </p:sp>
      <p:pic>
        <p:nvPicPr>
          <p:cNvPr id="115" name="Google Shape;115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80921" y="1308850"/>
            <a:ext cx="7950000" cy="48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84c554d5c_5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Submission</a:t>
            </a:r>
            <a:endParaRPr/>
          </a:p>
        </p:txBody>
      </p:sp>
      <p:sp>
        <p:nvSpPr>
          <p:cNvPr id="121" name="Google Shape;121;g3684c554d5c_5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Machine Learning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Video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Insights PPT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Widescreen</PresentationFormat>
  <Paragraphs>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Vipul Sonawane</dc:creator>
  <cp:lastModifiedBy>vartika22csu364</cp:lastModifiedBy>
  <cp:revision>1</cp:revision>
  <dcterms:created xsi:type="dcterms:W3CDTF">2025-03-02T12:40:02Z</dcterms:created>
  <dcterms:modified xsi:type="dcterms:W3CDTF">2025-06-20T17:04:26Z</dcterms:modified>
</cp:coreProperties>
</file>