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run%20Kumar\Desktop\question%20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[question 1.csv]Sheet1!PivotTable1</c:name>
    <c:fmtId val="1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Sheet1!$A$4:$A$10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Sheet1!$B$4:$B$10</c:f>
              <c:numCache>
                <c:formatCode>General</c:formatCode>
                <c:ptCount val="6"/>
                <c:pt idx="0">
                  <c:v>1166</c:v>
                </c:pt>
                <c:pt idx="1">
                  <c:v>945</c:v>
                </c:pt>
                <c:pt idx="2">
                  <c:v>939</c:v>
                </c:pt>
                <c:pt idx="3">
                  <c:v>941</c:v>
                </c:pt>
                <c:pt idx="4">
                  <c:v>1096</c:v>
                </c:pt>
                <c:pt idx="5">
                  <c:v>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70-49B4-A275-07FE37B1DCC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99093840"/>
        <c:axId val="499096400"/>
        <c:axId val="0"/>
      </c:bar3DChart>
      <c:catAx>
        <c:axId val="499093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Film_category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096400"/>
        <c:crosses val="autoZero"/>
        <c:auto val="1"/>
        <c:lblAlgn val="ctr"/>
        <c:lblOffset val="100"/>
        <c:noMultiLvlLbl val="0"/>
      </c:catAx>
      <c:valAx>
        <c:axId val="49909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times rented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093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EB7A-AD41-4F93-803A-AA58CBBE1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79258-AF77-4BE2-BBF1-C82E04014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721E0-EDD9-43E6-9255-F736B2D0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1376-9B47-425C-BAEA-BE3A60944B10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B2132-F87F-4C16-89C7-B9A7C644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25C95-2341-4B2D-AEFF-9471F750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E117-1FEC-40C0-B23C-851DEFEE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22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2C32-D439-4E50-A54B-CAB678FA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C9A60-08FE-4143-AEFB-3C3D89C9B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07B98-8FB0-4EA6-9781-75482CB2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1376-9B47-425C-BAEA-BE3A60944B10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3703-812E-47B4-8F95-56062F37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604AE-A895-4D1B-A3E7-2920533C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E117-1FEC-40C0-B23C-851DEFEE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89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CCD3D-8314-48EB-952D-904A5EC21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F628E-962F-4D2F-A016-72CA6D497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32EE3-EA6A-4BD9-984A-1BB065DE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1376-9B47-425C-BAEA-BE3A60944B10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E402E-A979-4D4F-9B44-5759D73E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EA1DA-DF92-426A-9D4D-1171B0D8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E117-1FEC-40C0-B23C-851DEFEE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73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1F74-1959-4D6A-B009-20F50413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3AFE-7AC1-4213-9F33-6B4296C3E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47427-8A17-4350-8744-E675D58DF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1376-9B47-425C-BAEA-BE3A60944B10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F7EEA-AA1B-4C4F-9FD3-B72D833E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22F5D-A59E-49F7-B2CD-059D8179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E117-1FEC-40C0-B23C-851DEFEE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57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A323-25CC-42B0-A944-943264EC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06784-1E39-4354-9D15-1156A321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62506-5C6C-4C62-B569-11856986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1376-9B47-425C-BAEA-BE3A60944B10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7244F-9E5E-4ADD-8DA2-0AE86BC8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60C46-53BB-4903-A26C-0ADF5831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E117-1FEC-40C0-B23C-851DEFEE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05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E22B-A815-4EE0-BA4E-847645DD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76BF9-BDDC-41C1-AD94-1D12EDD10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BA734-909D-4A28-A404-E90DD46E3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F0BB0-2E7C-4379-B3D7-C7AC95D4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1376-9B47-425C-BAEA-BE3A60944B10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F4D4F-4BE5-41F0-8B1C-6D9342CF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67184-E995-41D1-96BE-AA9CC886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E117-1FEC-40C0-B23C-851DEFEE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19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52CC-8E95-417E-9ACD-350B02D8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2C7FD-FA52-4538-B6CB-A4BE537B2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35277-394F-4D1F-917C-2DE2F89A7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BF83A-CE64-4C1D-8F7F-5C5EDA2F5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4095F-DF79-41EA-ADBB-EA5F1BDF6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84A16-E0E5-420A-AAD2-2BCE1C5E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1376-9B47-425C-BAEA-BE3A60944B10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B8BF6-BB3B-4133-B614-BF1AFEAC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D8B2A-2C36-4069-83D9-47ED10BD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E117-1FEC-40C0-B23C-851DEFEE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27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9FA8-EFD6-444E-82B4-6FD882A2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D51C3-9B4B-4BD2-AAE6-3142CD94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1376-9B47-425C-BAEA-BE3A60944B10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C5BA1-B4C9-4E51-A7EC-D98AF2BC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3480A-835F-4D58-B47B-D5B2EA83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E117-1FEC-40C0-B23C-851DEFEE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2F4-4D11-4C79-829A-6D2AA39F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1376-9B47-425C-BAEA-BE3A60944B10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8B7890-BADE-4A34-AD30-92455D7A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CFDC1-8207-40B0-B65D-F1183773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E117-1FEC-40C0-B23C-851DEFEE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53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3BC7-C243-411E-850E-FF7281B6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FC4CA-E554-4D93-8C7A-E8DA41673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C5962-3203-4F05-93DB-1117170FD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841B5-C616-47FA-BB02-9427EE7E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1376-9B47-425C-BAEA-BE3A60944B10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1DB59-6880-43B4-B850-FAA99FE3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F87A6-C41A-40EB-8F69-8633D977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E117-1FEC-40C0-B23C-851DEFEE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45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82DE-81F3-419C-A191-BE7C6B956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C166E-774B-43F2-89C1-ADC4FE0D8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10CB5-933A-4C6C-85BB-8AA32A404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3B0AE-791E-4194-A0CF-5A6FF46A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1376-9B47-425C-BAEA-BE3A60944B10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607A-768A-4E79-B16B-C7E3F164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07172-B7FD-4959-BAEE-C56AD6AF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E117-1FEC-40C0-B23C-851DEFEE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52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90A6E-2E7F-427E-9A10-A3330501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52A73-B052-4670-AE5A-1F55B7332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DF751-6D3F-46D0-9409-B8C684439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01376-9B47-425C-BAEA-BE3A60944B10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DE492-5370-4633-AD89-8E20E8E95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223B1-954B-42D2-B341-2CE06F447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EE117-1FEC-40C0-B23C-851DEFEE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1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0ABE2-B051-489F-A855-2EC6BAC3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QUES -  Which category of Family movies is most Rented?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19F95A9-7DBE-477B-9138-7CAA2FDB43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5186971"/>
              </p:ext>
            </p:extLst>
          </p:nvPr>
        </p:nvGraphicFramePr>
        <p:xfrm>
          <a:off x="838200" y="1844842"/>
          <a:ext cx="6906126" cy="4648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1E89162-FFF1-4690-B8D5-24A88E7C9489}"/>
              </a:ext>
            </a:extLst>
          </p:cNvPr>
          <p:cNvSpPr txBox="1"/>
          <p:nvPr/>
        </p:nvSpPr>
        <p:spPr>
          <a:xfrm>
            <a:off x="8005011" y="2133600"/>
            <a:ext cx="36896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Ans – Animation and Family movies competing but Animation stood up.</a:t>
            </a:r>
          </a:p>
        </p:txBody>
      </p:sp>
    </p:spTree>
    <p:extLst>
      <p:ext uri="{BB962C8B-B14F-4D97-AF65-F5344CB8AC3E}">
        <p14:creationId xmlns:p14="http://schemas.microsoft.com/office/powerpoint/2010/main" val="285978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52E9471E-1BDE-4CB2-AEC4-F5924046C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26" y="645377"/>
            <a:ext cx="9903968" cy="54079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6678D6-C614-4D5C-9D5F-CD14C5D914E0}"/>
              </a:ext>
            </a:extLst>
          </p:cNvPr>
          <p:cNvSpPr txBox="1"/>
          <p:nvPr/>
        </p:nvSpPr>
        <p:spPr>
          <a:xfrm>
            <a:off x="481726" y="276045"/>
            <a:ext cx="626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QUES – Compare the rental count of YEAR 2005 of store 1 and 2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B87184-FFE8-48C3-863B-4ED0CBCAFEB3}"/>
              </a:ext>
            </a:extLst>
          </p:cNvPr>
          <p:cNvSpPr txBox="1"/>
          <p:nvPr/>
        </p:nvSpPr>
        <p:spPr>
          <a:xfrm>
            <a:off x="301925" y="6133566"/>
            <a:ext cx="990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ANS – STORE 2 has more rentals over the year and highest sales goes on July month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17A8A92E-8680-41E8-ADDC-32DD0B3E2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605" y="1638301"/>
            <a:ext cx="6554361" cy="3827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DCA3D0-FEA6-4430-89AA-1A9221969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1" y="1638301"/>
            <a:ext cx="5501304" cy="402748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7D08C38-58E7-4D2B-82E4-5B27D54F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latin typeface="+mj-lt"/>
                <a:ea typeface="+mj-ea"/>
                <a:cs typeface="+mj-cs"/>
              </a:rPr>
              <a:t>QUES - </a:t>
            </a:r>
            <a:r>
              <a:rPr lang="en-US" sz="2000" b="0" i="0" kern="1200" dirty="0">
                <a:effectLst/>
                <a:latin typeface="+mj-lt"/>
                <a:ea typeface="+mj-ea"/>
                <a:cs typeface="+mj-cs"/>
              </a:rPr>
              <a:t>We would like to know who were our top 10 paying customers, how many payments they made on a monthly basis during 2007, and what was the amount of the monthly payments.</a:t>
            </a:r>
            <a:endParaRPr lang="en-US" sz="2000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8254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QUES -  Which category of Family movies is most Rented?</vt:lpstr>
      <vt:lpstr>PowerPoint Presentation</vt:lpstr>
      <vt:lpstr>QUES - We would like to know who were our top 10 paying customers, how many payments they made on a monthly basis during 2007, and what was the amount of the monthly payments.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 -  Which category of Family movies is most Rented?</dc:title>
  <dc:creator>2354 Varun Kumar</dc:creator>
  <cp:lastModifiedBy>2354 Varun Kumar</cp:lastModifiedBy>
  <cp:revision>3</cp:revision>
  <dcterms:created xsi:type="dcterms:W3CDTF">2022-01-23T12:07:18Z</dcterms:created>
  <dcterms:modified xsi:type="dcterms:W3CDTF">2022-01-26T06:42:21Z</dcterms:modified>
</cp:coreProperties>
</file>